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B1A20-67A7-4090-9974-780A332A1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80126-22F0-48B6-BB9F-C36D3A262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FF648-275A-4BC4-82DE-6FE84514C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11022-8689-4625-B8FA-D98749450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0902C-0394-4089-9E11-FD714C822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FB018C-A23A-40D6-B90D-BA90A809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5EE0C6-444A-4FC1-B3C2-2CB39194B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5F985-7A84-43D2-94E1-756058B2C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9FA4F-9473-4CDE-ABF0-7B6B39C1E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71A1A-54FA-4BF5-9489-31185A23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07871-E526-4519-AFBE-DBD9988C4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5016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钢铁冶金行业2024年员工管理挑战与应对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钢铁冶金行业是国民经济的重要基础产业，具有庞大的产业链和较高的产值。随着全球化和工业化进程的加速，钢铁冶金行业在国民经济中的地位日益重要。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技术水平与创新能力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钢铁冶金行业技术水平不断提高，大型化、连续化、自动化、智能化等趋势明显。同时，行业创新能力不断提升，新产品、新工艺、新技术不断涌现。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员工队伍与人才结构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钢铁冶金行业员工队伍庞大，包括生产、技术、管理、销售等各个岗位。随着行业的发展和技术的进步，对员工的专业素质和技能水平要求不断提高，人才结构也在不断优化。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钢铁冶金行业概况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随着全球经济的复苏和新兴市场的崛起，钢铁冶金产品的市场需求将持续增长。同时，环保、节能、低碳等趋势将推动高品质、高性能钢铁产品的需求增加。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产能布局与调整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钢铁冶金行业将加快产能布局调整，优化资源配置，提高产能利用率。同时，将加大环保投入，推动绿色制造和智能制造发展。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国际贸易与竞争格局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随着全球贸易保护主义的抬头和国际贸易摩擦的加剧，钢铁冶金行业的国际贸易环境将更加复杂。国内钢铁企业将加强自主创新和技术升级，提高产品附加值和竞争力。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2024年市场预测与前景展望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随着钢铁冶金行业的技术升级和转型升级，对高素质、高技能人才的需求将不断增加。同时，企业需要加强员工培训和技能提升，以适应行业发展的需求。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员工队伍稳定性挑战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钢铁冶金行业市场竞争激烈，企业兼并重组、破产倒闭等现象时有发生，对员工队伍稳定性带来挑战。企业需要加强员工关怀和福利保障，提高员工满意度和忠诚度。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随着数字化、智能化技术的发展和应用，钢铁冶金企业需要创新人力资源管理模式和方法，提高人力资源管理的效率和效果。例如，利用大数据、人工智能等技术进行人才招聘、培训、绩效管理等。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行业发展趋势对员工管理的影响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员工管理面临的挑战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83" r="26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随着钢铁冶金行业的快速发展，对高素质、高技能人才的需求不断增长，而市场上符合要求的人才供应不足。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人才供不应求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钢铁冶金行业涉及多个专业领域，不同岗位对员工的技能要求各异，如何实现员工技能与岗位需求的精准匹配是一大挑战。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技能匹配难题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人力资源短缺与技能匹配问题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5" b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受行业特点、工作环境、薪资待遇等多重因素影响，钢铁冶金行业员工流失率较高，对企业稳定运营造成负面影响。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随着人才市场竞争的加剧，钢铁冶金企业面临招聘难度增加、招聘周期延长等问题，难以满足企业快速发展的人才需求。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员工流失率高及招聘难度增加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招聘难度加大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员工流失严重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绩效考核体系不健全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部分钢铁冶金企业绩效考核体系不完善，考核指标设置不合理，导致考核结果无法真实反映员工工作表现。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激励机制缺乏吸引力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企业激励机制单一，过于强调物质奖励，忽视员工个人成长、职业发展等非物质需求，导致员工工作积极性不高。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06" r="1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绩效考核与激励机制不完善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企业文化建设滞后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部分钢铁冶金企业对企业文化建设重视不足，缺乏明确的企业价值观和核心理念，导致企业内部凝聚力不强。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员工认同感缺失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企业文化建设不足导致员工对企业缺乏认同感和归属感，不利于激发员工的工作热情和创造力。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企业文化建设与员工认同感不足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制定人力资源规划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根据供需预测结果，制定科学合理的人力资源规划，包括招聘、培训、晋升、调岗等方面的计划。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规划实施与监控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确保人力资源规划的有效实施，并对其进行定期评估和调整，以适应企业发展的需要。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人力资源供需预测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结合企业战略和业务需求，预测未来人力资源的供需状况，为制定人力资源规划提供依据。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制定科学合理的人力资源规划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针对员工的岗位需求和职业发展，进行详细的培训需求分析，制定个性化的培训计划。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多元化的培训方式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采用线上、线下相结合的培训方式，如课程学习、实践操作、案例分析等，提高培训的灵活性和实效性。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对培训效果进行定期评估，及时发现问题并进行改进，确保培训目标的实现。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加强员工培训和技能提升计划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https://d.book118.com/787045016152006031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2024-09-04T08:08:14.077</cp:lastPrinted>
  <dcterms:created xsi:type="dcterms:W3CDTF">2024-09-04T00:08:14Z</dcterms:created>
  <dcterms:modified xsi:type="dcterms:W3CDTF">2024-09-04T00:08:15Z</dcterms:modified>
</cp:coreProperties>
</file>