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4C39A-7741-43E7-9A7D-787378FD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2ACF-33A4-45F3-87D2-53A2A8C2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39D6B-E954-4A9D-91AC-D8B972BE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177B5-3892-4F20-8DB8-1AAC2206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B4E28-FDEC-4779-AA71-F8A5D30FB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D5587-64BC-484E-94F7-F680D502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4E770A-0164-4099-8655-0AF5A0BF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EA924-D9D9-4028-9A3C-A87A0A657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5FD93-8E32-496B-833A-AA045B96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870B3-B2A1-41C4-B810-40C66B50C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2CB3B-958E-42C2-9E58-FF457267A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5040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车联网-网约出租车系统整体解决方案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乘客端APP功能实现与优化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司机端APP功能实现与优化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平台运营管理及推广策略制定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随着城市化进程加速和出行需求增长，出租车行业规模持续扩大，但增长速度逐渐放缓。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传统出租车公司与网约车平台竞争激烈，市场份额此消彼长。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智能化、电动化、共享化成为出租车行业发展趋势，提升服务质量和效率。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网约车市场迅速崛起，用户规模和订单量持续增长。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用户对出行便捷性、舒适性和安全性需求不断提升，对价格敏感度逐渐降低。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随着技术进步和政策支持，网约车市场前景广阔，有望成为主流出行方式。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网约车市场分析与需求洞察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通过构建车联网-网约出租车系统，提升出租车行业服务质量和效率，降低运营成本，提高市场竞争力。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实现车辆智能调度、乘客快速匹配、行车安全保障、数据分析与优化等功能，提升用户体验和满意度。同时，为出租车公司提供精细化运营管理支持，降低空驶率和运营成本。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采用分布式微服务架构，实现高可用性、高扩展性和高性能，满足大规模并发请求处理需求。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分布式微服务架构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前端负责用户交互界面展示，后端提供API接口服务，降低系统耦合度，提高开发效率和可维护性。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通过网络安全、应用安全、数据安全等多层防护手段，确保系统稳定性和数据安全性。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采用Docker等容器化技术，实现应用快速部署、资源隔离和动态扩展，提高资源利用率。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选用高性能分布式数据库如Redis、HBase等，支持海量数据存储和快速访问，保证系统性能。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引入Kafka、RabbitMQ等消息队列技术，实现异步通信和解耦，提高系统吞吐量和稳定性。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消息队列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采用Nginx等负载均衡技术，实现请求分发和故障转移，确保系统高可用性和可扩展性。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对敏感数据进行加密存储和传输，采用SSL/TLS等加密协议确保数据传输安全。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实施严格的访问控制策略，包括身份认证、权限管理等手段，防止未经授权的访问和数据泄露。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建立定期数据备份机制，确保数据可恢复性；同时采用容灾备份技术，提高系统容错能力。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实施安全审计和监控机制，记录用户操作日志和系统运行状态，及时发现和处理潜在的安全风险。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乘客端APP功能实现与优化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86" r="36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简洁明了的界面设计，提供直观的操作体验，包括常用的出发地、目的地输入，车型选择等。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优化APP响应速度和流畅度，减少用户等待时间，提供实时地图和导航功能，方便用户了解行程信息和车辆位置。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乘客端APP界面设计及交互体验优化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实现订单的自动派单、接单、取消、评价等功能，确保订单的准确性和高效性。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集成多种支付方式，如支付宝、微信支付等，提供安全、便捷的支付体验。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保存乘客的行程历史记录，方便用户查看和管理自己的出行信息。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订单管理、支付等核心功能实现细节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https://d.book118.com/787045040006006041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2024-09-13T17:07:29.406</cp:lastPrinted>
  <dcterms:created xsi:type="dcterms:W3CDTF">2024-09-13T09:07:29Z</dcterms:created>
  <dcterms:modified xsi:type="dcterms:W3CDTF">2024-09-13T09:07:31Z</dcterms:modified>
</cp:coreProperties>
</file>