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F97C35-E845-45C7-A783-DDECD2604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665C1A-6771-4299-BC99-361C5AA76C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0BE9CB-A8C7-4F2C-A02E-B94810C0B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BE8C14-0862-4ED9-8D76-A03B20476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7DCC96-AB9B-48FC-A948-43DAA3CB2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D2BFB1-9872-4AFE-940C-EAD35AF8B1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6302EE-09D0-439E-B8B5-95DDDD2BE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D1B4D4-A7FF-4B2F-826F-5C89981D18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583F89-D866-404F-A562-F77FCF2D5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4C8261-48DF-4ADA-99DD-867D8431F3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7EBA44-B612-4539-BB10-4B2438A14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04606513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中医五硬患儿的护理查房PPT课件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中医五硬概述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中医五硬患儿护理的重要性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中医五硬患儿的日常护理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中医五硬患儿的特殊护理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中医五硬患儿的预防保健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中医五硬概述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中医五硬定义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这些硬证是小儿生长发育过程中的一种病理状态，需要及时治疗和护理。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中医五硬是指小儿在生长发育过程中出现的五种硬证，包括头项硬、口舌硬、手足硬、肌肤硬和腹部硬。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06" b="240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中医五硬病因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中医认为，小儿五硬之症是由于先天禀赋不足，脏腑娇嫩，形气未充，加上后天调护不当，导致气血不充，经脉失养所致。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此外，感染疾病、饮食不节、惊恐伤神等因素也可能影响小儿的正常生长发育，导致五硬之症的出现。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腹部硬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表现为腹部胀满，按之坚硬。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肌肤硬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表现为皮肤紧绷，失去弹性，肌肉僵硬。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手足硬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表现为手足拘急，屈伸不利，活动不灵。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头项硬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表现为头项僵硬，不能随意转动，严重时甚至出现项强反折的现象。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口舌硬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表现为口舌麻木、僵硬，语言不清，吞咽困难。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中医五硬症状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中医五硬患儿护理的重要性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良好的护理可以帮助患儿保持稳定的病情，减少病情恶化的风险。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促进病情稳定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提高治疗效果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降低并发症风险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583" r="18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合理的护理措施能够增强治疗效果，加速病情的恢复。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有效的护理可以降低患儿发生并发症的风险，减少疾病对身体的损害。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患儿护理对病情恢复的影响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通过有效的护理，患儿可以更好地适应疾病带来的变化，提高生活质量。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125" r="161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改善生活质量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良好的护理能够帮助患儿更好地融入社会，减少疾病对学习和社交的影响。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促进社会融入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通过培训患儿及其家长，提高他们的自我照顾能力，使患儿在生活中更加独立自主。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提升自我照顾能力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患儿护理对生活质量的影响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合理的护理方案可以减轻家庭在照顾患儿方面的负担。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24" r="16724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减轻家庭负担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通过护理知识的普及，家庭成员能够更好地理解和支持患儿，增强家庭凝聚力。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加强家庭支持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良好的护理不仅能够关注到患儿的身体状况，还能够关注到家庭成员的心理健康，促进家庭和谐。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促进家庭和谐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患儿护理对家庭的影响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中医五硬患儿的日常护理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https://d.book118.com/787046065131006026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2024-08-31T22:50:47.968</cp:lastPrinted>
  <dcterms:created xsi:type="dcterms:W3CDTF">2024-08-31T14:50:47Z</dcterms:created>
  <dcterms:modified xsi:type="dcterms:W3CDTF">2024-08-31T14:50:49Z</dcterms:modified>
</cp:coreProperties>
</file>