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A0D2B-FDF8-4BFA-AC88-9A5CCF7C4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65748-3789-44C9-8346-39BE4F4ED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ABC47-B5E8-431D-9D23-DFAA94BDE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E7576-B94B-4B85-B4DB-CC15AB78C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3837C5-68C2-4250-94B8-3084AB8BC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DB797B-399D-4112-ABF6-07DB4C227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62DFD2-68AA-447E-9CA2-F6B6D35F8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F013C-3726-433F-8370-370974D68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9D421-DDA9-4F54-94B6-0706EEE3A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91E85-ED08-44DE-9F8B-30EA0674C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074C8-5F18-496F-95B3-0147AB708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51144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任务8借贷记账法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借贷记账法基本原理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借贷记账法应用举例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借贷记账法下试算平衡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借贷记账法在工业企业中应用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借贷记账法在商品流通企业中应用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借贷记账法优缺点及改进建议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借贷记账法基本原理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借贷记账法是一种复式记账方法，以“借”和“贷”作为记账符号，反映会计要素增减变动情况的一种记账方法。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借贷记账法具有广泛的适应性，可以应用于各种类型的企业和单位；同时，它以“借”和“贷”为记账符号，表示会计要素的增加和减少，具有直观性和易懂性。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借贷记账法定义及特点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会计等式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资产=负债+所有者权益。这是借贷记账法的基础，反映了企业资金运动的静态状况。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借贷关系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在借贷记账法下，账户的左方称为借方，右方称为贷方。所有账户的借方和贷方按相反方向记录增加数和减少数，即一方登记增加额，另一方就登记减少额。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会计等式与借贷关系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在借贷记账法下，账户的基本结构是：左方为借方，右方为贷方。但哪一方登记增加，哪一方登记减少，则要根据账户反映的经济内容决定。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账户按其经济内容可以分为资产类账户、负债类账户、所有者权益类账户、成本类账户和损益类账户等五类。不同类型的账户具有不同的结构和特点，适用于不同的经济业务和交易。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账户结构与分类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借贷记账法应用举例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资金筹集业务核算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投资者投入资本核算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当投资者投入资本时，应借记“银行存款”或“固定资产”等科目，贷记“实收资本”科目，表示资本的增加。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借款业务核算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企业从银行或其他金融机构借入款项时，应借记“银行存款”科目，贷记“短期借款”或“长期借款”科目，表示借款的增加。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企业购建固定资产时，应借记“在建工程”或“固定资产”科目，贷记“银行存款”等科目，表示资产的增加和资金的减少。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固定资产购建核算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企业采购材料时，应借记“在途物资”或“原材料”科目，贷记“银行存款”或“应付账款”等科目，表示材料的增加和资金的减少或负债的增加。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材料采购核算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生产准备业务核算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生产成本核算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企业在生产过程中发生的各项生产费用，应借记“生产成本”科目，贷记“原材料”、“应付职工薪酬”、“制造费用”等科目，表示生产成本的增加和资产的减少或负债的增加。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完工产品成本核算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当产品完工入库时，应借记“库存商品”科目，贷记“生产成本”科目，表示完工产品成本的增加和生产成本的减少。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产品生产业务核算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借贷记账法下试算平衡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试算平衡是基于会计恒等式“资产=负债+所有者权益”的平衡原理，按照借贷记账法的记账规则，通过汇总计算和比较来检查账户记录正确性、完整性的一种方法。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试算平衡能够及时发现和纠正记账过程中的差错和遗漏，保证会计核算资料的正确性和完整性。同时，试算平衡也是编制会计报表的基础。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试算平衡原理及作用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账户余额试算平衡法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根据本期所有账户借方余额合计与贷方余额合计的恒等关系，检验本期账户记录是否正确的方法。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发生额试算平衡法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根据本期所有账户借方发生额合计与贷方发生额合计的恒等关系，检验本期发生额记录是否正确的方法。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两种方法结合使用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在实际工作中，可以将两种方法结合使用，以相互验证和补充，提高试算平衡的准确性。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编制试算平衡表方法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https://d.book118.com/787051144015006042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2024-09-15T05:39:55.408</cp:lastPrinted>
  <dcterms:created xsi:type="dcterms:W3CDTF">2024-09-14T21:39:55Z</dcterms:created>
  <dcterms:modified xsi:type="dcterms:W3CDTF">2024-09-14T21:39:57Z</dcterms:modified>
</cp:coreProperties>
</file>