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MDODDD+CGAUJG+ArialMT"/>
      <p:regular r:id="rId16"/>
    </p:embeddedFont>
    <p:embeddedFont>
      <p:font typeface="PQJOQV+MS-UIGothic"/>
      <p:regular r:id="rId17"/>
    </p:embeddedFont>
    <p:embeddedFont>
      <p:font typeface="FQSPHD+QHBHII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9E19E-2228-4471-9BCC-B428AC8CB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1A6EB-4663-46D5-ABA2-E33B8BED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4F533-478F-4B79-A053-6CC86519D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85108-2B48-4D6A-97F6-AEEDE1F47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49270C-42AC-419F-BBD8-1399C781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12FDE-53A5-455A-BCA8-A457CEE5A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F67C00-3534-4FBF-AABB-46A2F3169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01763-948D-4349-BEC5-8EE9E5A0B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839AF-1B6D-4042-B6E4-9077C5EB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37BF0-1068-47F7-B83F-1E6B85FEA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3903D-B944-4DC6-8D3F-3F84D7FA3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55135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MDODDD+CGAUJG+ArialMT"/>
                <a:cs typeface="MDODDD+CGAUJG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问题识别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MDODDD+CGAUJG+ArialMT"/>
                <a:cs typeface="MDODDD+CGAUJG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PQJOQV+MS-UIGothic"/>
                <a:cs typeface="PQJOQV+MS-UIGothic"/>
              </a:rPr>
              <a:t>收集信息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2490691" cy="1881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MDODDD+CGAUJG+ArialMT"/>
                <a:cs typeface="MDODDD+CGAUJG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PQJOQV+MS-UIGothic"/>
                <a:cs typeface="PQJOQV+MS-UIGothic"/>
              </a:rPr>
              <a:t>制定解决方案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MDODDD+CGAUJG+ArialMT"/>
                <a:cs typeface="MDODDD+CGAUJG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C8C8C"/>
                </a:solidFill>
                <a:latin typeface="PQJOQV+MS-UIGothic"/>
                <a:cs typeface="PQJOQV+MS-UIGothic"/>
              </a:rPr>
              <a:t>施解决方案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MDODDD+CGAUJG+ArialMT"/>
                <a:cs typeface="MDODDD+CGAUJG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8C8C8C"/>
                </a:solidFill>
                <a:latin typeface="PQJOQV+MS-UIGothic"/>
                <a:cs typeface="PQJOQV+MS-UIGothic"/>
              </a:rPr>
              <a:t>估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8C8C8C"/>
                </a:solidFill>
                <a:latin typeface="PQJOQV+MS-UIGothic"/>
                <a:cs typeface="PQJOQV+MS-UIGothic"/>
              </a:rPr>
              <a:t>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QJOQV+MS-UIGothic"/>
                <a:cs typeface="PQJOQV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ACACA"/>
                </a:solidFill>
                <a:latin typeface="FQSPHD+QHBHII+MicrosoftYaHei-Bold"/>
                <a:cs typeface="FQSPHD+QHBHI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3845211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FQSPHD+QHBHII+MicrosoftYaHei-Bold"/>
                <a:cs typeface="FQSPHD+QHBHII+MicrosoftYaHei-Bold"/>
              </a:rPr>
              <a:t>01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问题识别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明确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的性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和关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信息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8C8C8C"/>
                </a:solidFill>
                <a:latin typeface="PQJOQV+MS-UIGothic"/>
                <a:cs typeface="PQJOQ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问题识别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段，首先需要明确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的性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和关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信息，包括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型、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涉及的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域、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的表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形式等，以确保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对问题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的全面理解。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确定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的范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和目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3660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界和解决目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PQJOQV+MS-UIGothic"/>
                <a:cs typeface="PQJOQ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在确定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的范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和目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标时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，需要明确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界，即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所涉及的具体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域和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方面，并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定解决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的目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，以便有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性地开展后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PQJOQV+MS-UIGothic"/>
                <a:cs typeface="PQJOQV+MS-UIGothic"/>
              </a:rPr>
              <a:t>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分析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紧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迫性和重要性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急程度和影响程度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8C8C8C"/>
                </a:solidFill>
                <a:latin typeface="PQJOQV+MS-UIGothic"/>
                <a:cs typeface="PQJOQ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在分析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迫性和重要性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，需要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对问题进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行全面的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估，包括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急程度、影响程度以及可能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来的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后果等，以便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后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464646"/>
                </a:solidFill>
                <a:latin typeface="PQJOQV+MS-UIGothic"/>
                <a:cs typeface="PQJOQV+MS-UIGothic"/>
              </a:rPr>
              <a:t>解决提供依据。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3845211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FQSPHD+QHBHII+MicrosoftYaHei-Bold"/>
                <a:cs typeface="FQSPHD+QHBHII+MicrosoftYaHei-Bold"/>
              </a:rPr>
              <a:t>02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PQJOQV+MS-UIGothic"/>
                <a:cs typeface="PQJOQV+MS-UIGothic"/>
              </a:rPr>
              <a:t>收集信息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收集相关数据和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收集与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相关的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史数据和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料，包括技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文档、操作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程、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故障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过调查问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卷、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访谈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等方式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取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工作人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的意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和反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收集行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业标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准和最佳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践，以供</a:t>
            </a:r>
          </a:p>
          <a:p>
            <a:pPr marL="762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参考和借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3013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分析数据和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料，找出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的可能原因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收集到的数据和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料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行整理、分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，以便更好地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行分析。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可能的原因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行深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入分析和推断。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193625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采用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分析、因果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分析、关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分析等方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法，找出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的可能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QJOQV+MS-UIGothic"/>
                <a:cs typeface="PQJOQV+MS-UIGothic"/>
              </a:rPr>
              <a:t>原因。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确定需要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一步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8C8C8C"/>
                </a:solidFill>
                <a:latin typeface="PQJOQV+MS-UIGothic"/>
                <a:cs typeface="PQJOQV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根据分析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果，确定需要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，明确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和重点。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调查计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划和方法，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成和分工，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工作的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安排、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09490" y="52003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QJOQV+MS-UIGothic"/>
                <a:cs typeface="PQJOQV+MS-UIGothic"/>
              </a:rPr>
              <a:t>源投入等。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FQSPHD+QHBHII+MicrosoftYaHei-Bold"/>
                <a:cs typeface="FQSPHD+QHBHII+MicrosoftYaHei-Bold"/>
              </a:rPr>
              <a:t>03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PQJOQV+MS-UIGothic"/>
                <a:cs typeface="PQJOQV+MS-UIGothic"/>
              </a:rPr>
              <a:t>制定解决方案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https://d.book118.com/787055135020006054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MDODDD+CGAUJG+ArialMT</vt:lpstr>
      <vt:lpstr>Times New Roman</vt:lpstr>
      <vt:lpstr>SimSun</vt:lpstr>
      <vt:lpstr>PQJOQV+MS-UIGothic</vt:lpstr>
      <vt:lpstr>FQSPHD+QHBHII+MicrosoftYaHei-Bold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2024-09-28T06:48:04.038</cp:lastPrinted>
  <dcterms:created xsi:type="dcterms:W3CDTF">2024-09-27T22:48:04Z</dcterms:created>
  <dcterms:modified xsi:type="dcterms:W3CDTF">2024-09-27T22:48:05Z</dcterms:modified>
</cp:coreProperties>
</file>