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E54ACB-A370-4711-8888-3086850AB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5831E5-E5D1-43AA-93C1-316038EF0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82A6F-6292-4AAC-9BAE-BCB24401A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A0056B-7E93-4D6E-B406-429142250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372E26-2AE0-4D82-BF1B-628A889ED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D6AAD6-03AE-49D9-9C4F-D76FC3F85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5E7A50-3284-4DDB-BE0B-C2FF7486A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FFB77F-112E-4149-AA65-187538644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55EC32-CA47-4E06-A9C7-BFF39BD73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597CF8-DFDE-48EA-B0DF-A66738D12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E1DCF-CACB-49B2-BE16-824C0029E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05601505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政教主任竞职上岗演讲稿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竞职理由与优势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工作设想与计划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对学校发展的建议与展望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表达竞职决心与态度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结束语与感谢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我叫XXX，今年XX岁，性别为男。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姓名、年龄及性别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我是一名中共党员，始终坚持党的教育方针，致力于培养德智体美全面发展的社会主义建设者和接班人。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政治面貌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482" r="1948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我来自XX省XX市，家庭和睦，家风淳朴，从小接受了良好的家庭教育。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籍贯及家庭情况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自毕业以来，我一直在教育行业工作，先后担任过教师、教务员、政教干事等职务，积累了丰富的教育教学和管理经验。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学历及专业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我拥有XX大学XX专业的本科学历，并获得了教育学硕士学位。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学术成果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在工作期间，我积极参与学术研究，发表了多篇学术论文，并参与了多项省级以上课题的研究工作。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教育背景及工作经历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政教工作的意义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政教工作是学校德育工作的重要组成部分，旨在培养学生的思想品德、行为习惯和道德素养，为学生的全面发展奠定坚实基础。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政教工作的职责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作为政教主任，我将全面负责学校的德育工作，包括制定德育计划、组织德育活动、管理学生行为、协调家校关系等。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政教工作的挑战与机遇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当前，社会变革和教育改革给政教工作带来了新的挑战和机遇。我将积极应对挑战，抓住机遇，创新工作思路和方法，推动学校德育工作取得新的突破和发展。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对政教工作的理解和认识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竞职理由与优势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8695" r="869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热爱教育事业，具备教育情怀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献身教育，无怨无悔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我深知教育事业的重要性，愿意为之付出全部激情和热血。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关注学生成长，注重德育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我坚信“育人为本，德育为先”的理念，关注学生的全面发展。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追求教育创新，与时俱进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我致力于探索教育教学的新方法、新思路，以适应时代发展的需要。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我具有多年的教育教学经验，对教育教学有深入的理解和把握。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多年的教学实践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优异的教学成绩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丰富的教育资源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282" r="1428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我在教学实践中取得了优异的教学成绩，得到了学生和家长的认可。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我积累了丰富的教育资源，包括优秀的教师团队、先进的教学设备和丰富的教学资料。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丰富的教育教学经验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我具备较强的组织协调能力，能够合理调配资源，确保教育教学工作的顺利进行。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善于组织协调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我注重团队合作，能够与同事们共同协作，形成强大的教育合力。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擅长团队合作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我具备一定的领导能力，能够带领团队朝着共同的目标前进。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具备领导能力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良好的组织协调能力和团队合作精神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工作设想与计划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倡导“以人为本”的德育理念，注重学生的全面发展，关注学生的心理健康和个性成长。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德育理念创新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17" r="541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结合时代特点和学生需求，更新德育内容，注重培养学生的创新精神、实践能力和社会责任感。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德育内容创新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运用现代教育技术和手段，开展形式多样的德育活动，提高学生的参与度和实效性。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德育方法创新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推动学校德育工作创新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思想道德实践活动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组织学生参加各类思想道德实践活动，如志愿服务、社会调查等，让学生在实践中提升思想道德素质。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思想道德教育评价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建立科学的思想道德教育评价机制，定期对学生进行思想道德素质评价，及时发现问题并采取相应措施。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思想道德课程建设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完善思想道德课程体系，确保课程内容的科学性、系统性和针对性。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加强学生思想道德教育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https://d.book118.com/787056015053006032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2024-09-05T04:19:02.366</cp:lastPrinted>
  <dcterms:created xsi:type="dcterms:W3CDTF">2024-09-04T20:19:02Z</dcterms:created>
  <dcterms:modified xsi:type="dcterms:W3CDTF">2024-09-04T20:19:04Z</dcterms:modified>
</cp:coreProperties>
</file>