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C524D7-23B2-4447-B633-5F474C59D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32AA2D-6593-4D73-A0C7-B17FA2071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2839A4-0330-4C8F-B96F-BBA55FFB1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B53836-6FC6-46A6-957A-8BB9041323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A07EBD-8448-484A-B311-E38CD92C92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D10982-EE63-4744-8162-CF36F19959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C3EB86-910B-4C86-96B2-467152A2CC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553E00-8E79-4A24-8DFF-12ABAC919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5D2D1E-FAEA-4053-AE2D-4982FC1BA7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48FA9-50ED-4367-9933-EAD6AB738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DF44CD-234B-49A7-8716-01D9455E1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60161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智能珠宝与医疗保健的结合</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智能珠宝定义及组成
 智能珠宝与医疗保健的交汇点
 智能珠宝在医疗保健中的应用类型
 智能珠宝的医疗保健优势
 智能珠宝的医疗保健挑战与限制
 智能珠宝的医疗保健未来的发展趋势
 智能珠宝与传统医疗器械的比较
 智能珠宝的医疗保健伦理考量</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智能珠宝定义及组成</a:t>
            </a:r>
          </a:p>
        </p:txBody>
      </p:sp>
      <p:sp>
        <p:nvSpPr>
          <p:cNvPr id="3" name="Subtitle 2"/>
          <p:cNvSpPr>
            <a:spLocks noGrp="1"/>
          </p:cNvSpPr>
          <p:nvPr>
            <p:ph type="subTitle" idx="1"/>
          </p:nvPr>
        </p:nvSpPr>
        <p:spPr/>
        <p:txBody>
          <a:bodyPr/>
          <a:lstStyle/>
          <a:p>
            <a:r>
              <a:t>智能珠宝与医疗保健的结合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智能珠宝定义及组成</a:t>
            </a:r>
          </a:p>
        </p:txBody>
      </p:sp>
      <p:sp>
        <p:nvSpPr>
          <p:cNvPr id="3" name="Text Placeholder 2"/>
          <p:cNvSpPr>
            <a:spLocks noGrp="1"/>
          </p:cNvSpPr>
          <p:nvPr>
            <p:ph type="body" idx="1"/>
          </p:nvPr>
        </p:nvSpPr>
        <p:spPr/>
        <p:txBody>
          <a:bodyPr/>
          <a:lstStyle/>
          <a:p>
            <a:r>
              <a:t>智能珠宝定义</a:t>
            </a:r>
          </a:p>
        </p:txBody>
      </p:sp>
      <p:sp>
        <p:nvSpPr>
          <p:cNvPr id="4" name="Content Placeholder 3"/>
          <p:cNvSpPr>
            <a:spLocks noGrp="1"/>
          </p:cNvSpPr>
          <p:nvPr>
            <p:ph sz="half" idx="2"/>
          </p:nvPr>
        </p:nvSpPr>
        <p:spPr/>
        <p:txBody>
          <a:bodyPr/>
          <a:lstStyle/>
          <a:p>
            <a:r>
              <a:t>1. 智能珠宝是指将智能技术与传统珠宝首饰相结合，具有数据收集、分析和通信功能的珠宝产品。</a:t>
            </a:r>
          </a:p>
          <a:p>
            <a:r>
              <a:t>2. 智能珠宝通常采用可穿戴技术，如传感器、处理器和无线连接功能，能够收集和传输实时数据。</a:t>
            </a:r>
          </a:p>
          <a:p>
            <a:r>
              <a:t>3. 智能珠宝可以监测佩戴者的健康状况，如心率、血压、睡眠质量和活动水平。</a:t>
            </a:r>
          </a:p>
        </p:txBody>
      </p:sp>
      <p:sp>
        <p:nvSpPr>
          <p:cNvPr id="5" name="Text Placeholder 4"/>
          <p:cNvSpPr>
            <a:spLocks noGrp="1"/>
          </p:cNvSpPr>
          <p:nvPr>
            <p:ph type="body" idx="3"/>
          </p:nvPr>
        </p:nvSpPr>
        <p:spPr/>
        <p:txBody>
          <a:bodyPr/>
          <a:lstStyle/>
          <a:p>
            <a:r>
              <a:t>智能珠宝组成</a:t>
            </a:r>
          </a:p>
        </p:txBody>
      </p:sp>
      <p:sp>
        <p:nvSpPr>
          <p:cNvPr id="6" name="Content Placeholder 5"/>
          <p:cNvSpPr>
            <a:spLocks noGrp="1"/>
          </p:cNvSpPr>
          <p:nvPr>
            <p:ph sz="half" idx="4"/>
          </p:nvPr>
        </p:nvSpPr>
        <p:spPr/>
        <p:txBody>
          <a:bodyPr/>
          <a:lstStyle/>
          <a:p>
            <a:r>
              <a:t>1. 智能珠宝通常由传感器、处理器、无线通信模块、电池和显示屏组成。</a:t>
            </a:r>
          </a:p>
          <a:p>
            <a:r>
              <a:t>2. 传感器用于收集数据，如心率、血压、睡眠质量和活动水平。</a:t>
            </a:r>
          </a:p>
          <a:p>
            <a:r>
              <a:t>3. 处理器负责分析数据并将其转化为可用的信息。</a:t>
            </a:r>
          </a:p>
          <a:p>
            <a:r>
              <a:t>4. 无线通信模块用于将数据传输到智能手机或其他设备。</a:t>
            </a:r>
          </a:p>
          <a:p>
            <a:r>
              <a:t>5. 电池为智能珠宝提供电源。</a:t>
            </a:r>
          </a:p>
          <a:p>
            <a:r>
              <a:t>6. 显示屏用于显示数据和信息。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智能珠宝与医疗保健的交汇点</a:t>
            </a:r>
          </a:p>
        </p:txBody>
      </p:sp>
      <p:sp>
        <p:nvSpPr>
          <p:cNvPr id="3" name="Subtitle 2"/>
          <p:cNvSpPr>
            <a:spLocks noGrp="1"/>
          </p:cNvSpPr>
          <p:nvPr>
            <p:ph type="subTitle" idx="1"/>
          </p:nvPr>
        </p:nvSpPr>
        <p:spPr/>
        <p:txBody>
          <a:bodyPr/>
          <a:lstStyle/>
          <a:p>
            <a:r>
              <a:t>智能珠宝与医疗保健的结合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智能珠宝与医疗保健的交汇点</a:t>
            </a:r>
          </a:p>
        </p:txBody>
      </p:sp>
      <p:sp>
        <p:nvSpPr>
          <p:cNvPr id="3" name="Text Placeholder 2"/>
          <p:cNvSpPr>
            <a:spLocks noGrp="1"/>
          </p:cNvSpPr>
          <p:nvPr>
            <p:ph type="body" idx="1"/>
          </p:nvPr>
        </p:nvSpPr>
        <p:spPr/>
        <p:txBody>
          <a:bodyPr/>
          <a:lstStyle/>
          <a:p>
            <a:r>
              <a:t>实时健康监测：</a:t>
            </a:r>
          </a:p>
        </p:txBody>
      </p:sp>
      <p:sp>
        <p:nvSpPr>
          <p:cNvPr id="4" name="Content Placeholder 3"/>
          <p:cNvSpPr>
            <a:spLocks noGrp="1"/>
          </p:cNvSpPr>
          <p:nvPr>
            <p:ph sz="half" idx="2"/>
          </p:nvPr>
        </p:nvSpPr>
        <p:spPr/>
        <p:txBody>
          <a:bodyPr/>
          <a:lstStyle/>
          <a:p>
            <a:r>
              <a:t>1. 智能珠宝可以实时监测佩戴者的健康数据，如心率、血压、血氧饱和度等，帮助人们更好地了解自己的身体状况。</a:t>
            </a:r>
          </a:p>
          <a:p>
            <a:r>
              <a:t>2. 一些智能珠宝还具有运动追踪功能，可以记录佩戴者的运动轨迹、消耗的卡路里等信息，帮助人们保持健康的生活方式。</a:t>
            </a:r>
          </a:p>
          <a:p>
            <a:r>
              <a:t>3. 通过智能手机或其他设备，人们可以随时查看自己的健康数据，并与医生或其他专业人士分享，以便及时发现和诊断潜在的健康问题。</a:t>
            </a:r>
          </a:p>
        </p:txBody>
      </p:sp>
      <p:sp>
        <p:nvSpPr>
          <p:cNvPr id="5" name="Text Placeholder 4"/>
          <p:cNvSpPr>
            <a:spLocks noGrp="1"/>
          </p:cNvSpPr>
          <p:nvPr>
            <p:ph type="body" idx="3"/>
          </p:nvPr>
        </p:nvSpPr>
        <p:spPr/>
        <p:txBody>
          <a:bodyPr/>
          <a:lstStyle/>
          <a:p>
            <a:r>
              <a:t>慢性病管理：</a:t>
            </a:r>
          </a:p>
        </p:txBody>
      </p:sp>
      <p:sp>
        <p:nvSpPr>
          <p:cNvPr id="6" name="Content Placeholder 5"/>
          <p:cNvSpPr>
            <a:spLocks noGrp="1"/>
          </p:cNvSpPr>
          <p:nvPr>
            <p:ph sz="half" idx="4"/>
          </p:nvPr>
        </p:nvSpPr>
        <p:spPr/>
        <p:txBody>
          <a:bodyPr/>
          <a:lstStyle/>
          <a:p>
            <a:r>
              <a:t>1. 智能珠宝还可以帮助人们管理慢性疾病，如糖尿病、高血压、心脏病等。</a:t>
            </a:r>
          </a:p>
          <a:p>
            <a:r>
              <a:t>2. 通过监测血糖、血压等健康数据，智能珠宝可以帮助患者及时发现病情变化，并提醒他们服用药物或采取其他治疗措施。</a:t>
            </a:r>
          </a:p>
          <a:p>
            <a:r>
              <a:t>3. 智能珠宝还可以通过提供个性化的建议和提醒，帮助患者养成健康的生活习惯，预防疾病的发生和发展。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智能珠宝与医疗保健的交汇点</a:t>
            </a:r>
          </a:p>
        </p:txBody>
      </p:sp>
      <p:sp>
        <p:nvSpPr>
          <p:cNvPr id="3" name="Text Placeholder 2"/>
          <p:cNvSpPr>
            <a:spLocks noGrp="1"/>
          </p:cNvSpPr>
          <p:nvPr>
            <p:ph type="body" idx="1"/>
          </p:nvPr>
        </p:nvSpPr>
        <p:spPr/>
        <p:txBody>
          <a:bodyPr/>
          <a:lstStyle/>
          <a:p>
            <a:r>
              <a:t>药物管理：</a:t>
            </a:r>
          </a:p>
        </p:txBody>
      </p:sp>
      <p:sp>
        <p:nvSpPr>
          <p:cNvPr id="4" name="Content Placeholder 3"/>
          <p:cNvSpPr>
            <a:spLocks noGrp="1"/>
          </p:cNvSpPr>
          <p:nvPr>
            <p:ph sz="half" idx="2"/>
          </p:nvPr>
        </p:nvSpPr>
        <p:spPr/>
        <p:txBody>
          <a:bodyPr/>
          <a:lstStyle/>
          <a:p>
            <a:r>
              <a:t>1. 智能珠宝可以帮助人们管理药物，确保他们按时按量服药。</a:t>
            </a:r>
          </a:p>
          <a:p>
            <a:r>
              <a:t>2. 一些智能珠宝具有药物提醒功能，可以在预设的时间发出提醒，提醒佩戴者服药。</a:t>
            </a:r>
          </a:p>
          <a:p>
            <a:r>
              <a:t>3. 智能珠宝还可以跟踪药物的服用情况，并生成用药记录，帮助人们更好地管理自己的药物治疗。</a:t>
            </a:r>
          </a:p>
        </p:txBody>
      </p:sp>
      <p:sp>
        <p:nvSpPr>
          <p:cNvPr id="5" name="Text Placeholder 4"/>
          <p:cNvSpPr>
            <a:spLocks noGrp="1"/>
          </p:cNvSpPr>
          <p:nvPr>
            <p:ph type="body" idx="3"/>
          </p:nvPr>
        </p:nvSpPr>
        <p:spPr/>
        <p:txBody>
          <a:bodyPr/>
          <a:lstStyle/>
          <a:p>
            <a:r>
              <a:t>睡眠监测：</a:t>
            </a:r>
          </a:p>
        </p:txBody>
      </p:sp>
      <p:sp>
        <p:nvSpPr>
          <p:cNvPr id="6" name="Content Placeholder 5"/>
          <p:cNvSpPr>
            <a:spLocks noGrp="1"/>
          </p:cNvSpPr>
          <p:nvPr>
            <p:ph sz="half" idx="4"/>
          </p:nvPr>
        </p:nvSpPr>
        <p:spPr/>
        <p:txBody>
          <a:bodyPr/>
          <a:lstStyle/>
          <a:p>
            <a:r>
              <a:t>1. 智能珠宝可以监测佩戴者的睡眠质量，包括睡眠时间、睡眠阶段等。</a:t>
            </a:r>
          </a:p>
          <a:p>
            <a:r>
              <a:t>2. 通过分析睡眠数据，智能珠宝可以帮助人们发现睡眠问题，如失眠、睡眠呼吸暂停等。</a:t>
            </a:r>
          </a:p>
          <a:p>
            <a:r>
              <a:t>3. 智能珠宝还可以提供个性化的睡眠建议，帮助人们改善睡眠质量，提高睡眠效率。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智能珠宝与医疗保健的交汇点</a:t>
            </a:r>
          </a:p>
        </p:txBody>
      </p:sp>
      <p:sp>
        <p:nvSpPr>
          <p:cNvPr id="3" name="Text Placeholder 2"/>
          <p:cNvSpPr>
            <a:spLocks noGrp="1"/>
          </p:cNvSpPr>
          <p:nvPr>
            <p:ph type="body" idx="1"/>
          </p:nvPr>
        </p:nvSpPr>
        <p:spPr/>
        <p:txBody>
          <a:bodyPr/>
          <a:lstStyle/>
          <a:p>
            <a:r>
              <a:t>运动追踪：</a:t>
            </a:r>
          </a:p>
        </p:txBody>
      </p:sp>
      <p:sp>
        <p:nvSpPr>
          <p:cNvPr id="4" name="Content Placeholder 3"/>
          <p:cNvSpPr>
            <a:spLocks noGrp="1"/>
          </p:cNvSpPr>
          <p:nvPr>
            <p:ph sz="half" idx="2"/>
          </p:nvPr>
        </p:nvSpPr>
        <p:spPr/>
        <p:txBody>
          <a:bodyPr/>
          <a:lstStyle/>
          <a:p>
            <a:r>
              <a:t>1. 智能珠宝可以追踪佩戴者的运动数据，如步数、距离、消耗的卡路里等。</a:t>
            </a:r>
          </a:p>
          <a:p>
            <a:r>
              <a:t>2. 通过分析运动数据，智能珠宝可以帮助人们了解自己的运动情况，并激励他们保持健康的生活方式。</a:t>
            </a:r>
          </a:p>
          <a:p>
            <a:r>
              <a:t>3. 智能珠宝还可以与其他健身应用程序集成，帮助人们制定个性化的健身计划，并跟踪他们的健身进展。</a:t>
            </a:r>
          </a:p>
        </p:txBody>
      </p:sp>
      <p:sp>
        <p:nvSpPr>
          <p:cNvPr id="5" name="Text Placeholder 4"/>
          <p:cNvSpPr>
            <a:spLocks noGrp="1"/>
          </p:cNvSpPr>
          <p:nvPr>
            <p:ph type="body" idx="3"/>
          </p:nvPr>
        </p:nvSpPr>
        <p:spPr/>
        <p:txBody>
          <a:bodyPr/>
          <a:lstStyle/>
          <a:p>
            <a:r>
              <a:t>压力监测：</a:t>
            </a:r>
          </a:p>
        </p:txBody>
      </p:sp>
      <p:sp>
        <p:nvSpPr>
          <p:cNvPr id="6" name="Content Placeholder 5"/>
          <p:cNvSpPr>
            <a:spLocks noGrp="1"/>
          </p:cNvSpPr>
          <p:nvPr>
            <p:ph sz="half" idx="4"/>
          </p:nvPr>
        </p:nvSpPr>
        <p:spPr/>
        <p:txBody>
          <a:bodyPr/>
          <a:lstStyle/>
          <a:p>
            <a:r>
              <a:t>1. 智能珠宝可以监测佩戴者的压力水平，包括身体压力和精神压力。</a:t>
            </a:r>
          </a:p>
          <a:p>
            <a:r>
              <a:t>2. 通过分析压力数据，智能珠宝可以帮助人们发现压力源，并提供减压建议和技巧。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智能珠宝在医疗保健中的应用类型</a:t>
            </a:r>
          </a:p>
        </p:txBody>
      </p:sp>
      <p:sp>
        <p:nvSpPr>
          <p:cNvPr id="3" name="Subtitle 2"/>
          <p:cNvSpPr>
            <a:spLocks noGrp="1"/>
          </p:cNvSpPr>
          <p:nvPr>
            <p:ph type="subTitle" idx="1"/>
          </p:nvPr>
        </p:nvSpPr>
        <p:spPr/>
        <p:txBody>
          <a:bodyPr/>
          <a:lstStyle/>
          <a:p>
            <a:r>
              <a:t>智能珠宝与医疗保健的结合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智能珠宝在医疗保健中的应用类型</a:t>
            </a:r>
          </a:p>
        </p:txBody>
      </p:sp>
      <p:sp>
        <p:nvSpPr>
          <p:cNvPr id="3" name="Content Placeholder 2"/>
          <p:cNvSpPr>
            <a:spLocks noGrp="1"/>
          </p:cNvSpPr>
          <p:nvPr>
            <p:ph sz="half" idx="2"/>
          </p:nvPr>
        </p:nvSpPr>
        <p:spPr/>
        <p:txBody>
          <a:bodyPr/>
          <a:lstStyle/>
          <a:p>
            <a:r>
              <a:t>1. 血糖监测：智能珠宝可佩戴在身上，持续监测血糖水平，并通过无线连接将数据传输至手机或其他设备，助力糖尿病患者进行自我管理。</a:t>
            </a:r>
          </a:p>
          <a:p>
            <a:r>
              <a:t>2. 血压监测：智能珠宝可监测血压，并通过振动或声音提醒佩戴者血压异常，帮助高血压患者控制血压。</a:t>
            </a:r>
          </a:p>
          <a:p>
            <a:r>
              <a:t>3. 心脏状况监测：智能珠宝可监测心率、心电图等，并通过预警系统提醒佩戴者心脏异常，便于早期发现心血管疾病。</a:t>
            </a:r>
          </a:p>
        </p:txBody>
      </p:sp>
      <p:sp>
        <p:nvSpPr>
          <p:cNvPr id="4" name="Text Placeholder 3"/>
          <p:cNvSpPr>
            <a:spLocks noGrp="1"/>
          </p:cNvSpPr>
          <p:nvPr>
            <p:ph type="body" idx="3"/>
          </p:nvPr>
        </p:nvSpPr>
        <p:spPr/>
        <p:txBody>
          <a:bodyPr/>
          <a:lstStyle/>
          <a:p>
            <a:r>
              <a:t>智能珠宝辅助治疗疾病</a:t>
            </a:r>
          </a:p>
        </p:txBody>
      </p:sp>
      <p:sp>
        <p:nvSpPr>
          <p:cNvPr id="5" name="Content Placeholder 4"/>
          <p:cNvSpPr>
            <a:spLocks noGrp="1"/>
          </p:cNvSpPr>
          <p:nvPr>
            <p:ph sz="half" idx="4"/>
          </p:nvPr>
        </p:nvSpPr>
        <p:spPr/>
        <p:txBody>
          <a:bodyPr/>
          <a:lstStyle/>
          <a:p>
            <a:r>
              <a:t>1. 疼痛管理：智能珠宝可通过电刺激、热疗或其他方式缓解疼痛，帮助患者减轻疼痛症状。</a:t>
            </a:r>
          </a:p>
          <a:p>
            <a:r>
              <a:t>2. 睡眠障碍治疗：智能珠宝可通过播放舒缓音乐、调节灯光等方式改善睡眠质量，助力失眠患者安然入睡。</a:t>
            </a:r>
          </a:p>
          <a:p>
            <a:r>
              <a:t>3. 抑郁症治疗：智能珠宝可通过监测佩戴者的情绪、睡眠和活动情况，并根据监测结果提供个性化干预措施，帮助抑郁症患者缓解症状。</a:t>
            </a:r>
          </a:p>
        </p:txBody>
      </p:sp>
      <p:sp>
        <p:nvSpPr>
          <p:cNvPr id="6" name="Text Placeholder 5"/>
          <p:cNvSpPr>
            <a:spLocks noGrp="1"/>
          </p:cNvSpPr>
          <p:nvPr>
            <p:ph type="body" idx="1"/>
          </p:nvPr>
        </p:nvSpPr>
        <p:spPr/>
        <p:txBody>
          <a:bodyPr/>
          <a:lstStyle/>
          <a:p>
            <a:r>
              <a:t>智能珠宝监测疾病状态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智能珠宝在医疗保健中的应用类型</a:t>
            </a:r>
          </a:p>
        </p:txBody>
      </p:sp>
      <p:sp>
        <p:nvSpPr>
          <p:cNvPr id="3" name="Text Placeholder 2"/>
          <p:cNvSpPr>
            <a:spLocks noGrp="1"/>
          </p:cNvSpPr>
          <p:nvPr>
            <p:ph type="body" idx="1"/>
          </p:nvPr>
        </p:nvSpPr>
        <p:spPr/>
        <p:txBody>
          <a:bodyPr/>
          <a:lstStyle/>
          <a:p>
            <a:r>
              <a:t>智能珠宝提供护理信息</a:t>
            </a:r>
          </a:p>
        </p:txBody>
      </p:sp>
      <p:sp>
        <p:nvSpPr>
          <p:cNvPr id="4" name="Content Placeholder 3"/>
          <p:cNvSpPr>
            <a:spLocks noGrp="1"/>
          </p:cNvSpPr>
          <p:nvPr>
            <p:ph sz="half" idx="2"/>
          </p:nvPr>
        </p:nvSpPr>
        <p:spPr/>
        <p:txBody>
          <a:bodyPr/>
          <a:lstStyle/>
          <a:p>
            <a:r>
              <a:t>1. 健康教育：智能珠宝可提供有关健康生活方式、疾病预防和治疗等方面的教育信息，帮助佩戴者树立健康意识，预防疾病。</a:t>
            </a:r>
          </a:p>
          <a:p>
            <a:r>
              <a:t>2. 用药提醒：智能珠宝可根据佩戴者服药方案，发出服药提醒，帮助佩戴者按时服药，提高服药依从性。</a:t>
            </a:r>
          </a:p>
          <a:p>
            <a:r>
              <a:t>3. 紧急情况警报：智能珠宝可监测佩戴者的健康状况，并当检测到异常情况时发出警报，以便佩戴者或护理人员及时采取措施。</a:t>
            </a:r>
          </a:p>
        </p:txBody>
      </p:sp>
      <p:sp>
        <p:nvSpPr>
          <p:cNvPr id="5" name="Text Placeholder 4"/>
          <p:cNvSpPr>
            <a:spLocks noGrp="1"/>
          </p:cNvSpPr>
          <p:nvPr>
            <p:ph type="body" idx="3"/>
          </p:nvPr>
        </p:nvSpPr>
        <p:spPr/>
        <p:txBody>
          <a:bodyPr/>
          <a:lstStyle/>
          <a:p>
            <a:r>
              <a:t>智能珠宝促进康复训练</a:t>
            </a:r>
          </a:p>
        </p:txBody>
      </p:sp>
      <p:sp>
        <p:nvSpPr>
          <p:cNvPr id="6" name="Content Placeholder 5"/>
          <p:cNvSpPr>
            <a:spLocks noGrp="1"/>
          </p:cNvSpPr>
          <p:nvPr>
            <p:ph sz="half" idx="4"/>
          </p:nvPr>
        </p:nvSpPr>
        <p:spPr/>
        <p:txBody>
          <a:bodyPr/>
          <a:lstStyle/>
          <a:p>
            <a:r>
              <a:t>1. 物理康复：智能珠宝可通过提供视觉、听觉或触觉刺激，帮助患者进行康复训练，提高运动能力和功能。</a:t>
            </a:r>
          </a:p>
          <a:p>
            <a:r>
              <a:t>2. 认知康复：智能珠宝可提供认知训练游戏或任务，帮助患者改善注意力、记忆力和逻辑思维能力，促进认知功能恢复。</a:t>
            </a:r>
          </a:p>
          <a:p>
            <a:r>
              <a:t>3. 心理康复：智能珠宝可提供心理咨询或治疗工具，帮助患者应对压力、焦虑或创伤后应激障碍等心理问题，促进心理健康恢复。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智能珠宝在医疗保健中的应用类型</a:t>
            </a:r>
          </a:p>
        </p:txBody>
      </p:sp>
      <p:sp>
        <p:nvSpPr>
          <p:cNvPr id="3" name="Text Placeholder 2"/>
          <p:cNvSpPr>
            <a:spLocks noGrp="1"/>
          </p:cNvSpPr>
          <p:nvPr>
            <p:ph type="body" idx="1"/>
          </p:nvPr>
        </p:nvSpPr>
        <p:spPr/>
        <p:txBody>
          <a:bodyPr/>
          <a:lstStyle/>
          <a:p>
            <a:r>
              <a:t>智能珠宝追踪健康数据</a:t>
            </a:r>
          </a:p>
        </p:txBody>
      </p:sp>
      <p:sp>
        <p:nvSpPr>
          <p:cNvPr id="4" name="Content Placeholder 3"/>
          <p:cNvSpPr>
            <a:spLocks noGrp="1"/>
          </p:cNvSpPr>
          <p:nvPr>
            <p:ph sz="half" idx="2"/>
          </p:nvPr>
        </p:nvSpPr>
        <p:spPr/>
        <p:txBody>
          <a:bodyPr/>
          <a:lstStyle/>
          <a:p>
            <a:r>
              <a:t>1. 日常运动追踪：智能珠宝可监测佩戴者的运动量，包括步数、卡路里消耗等，帮助佩戴者了解自己的运动情况，并激励他们保持健康的生活方式。</a:t>
            </a:r>
          </a:p>
          <a:p>
            <a:r>
              <a:t>2. 睡眠质量追踪：智能珠宝可监测佩戴者的睡眠质量，包括睡眠时间、睡眠周期等，帮助佩戴者了解自己的睡眠状况，并改善睡眠习惯。</a:t>
            </a:r>
          </a:p>
          <a:p>
            <a:r>
              <a:t>3. 情绪状态追踪：智能珠宝可监测佩戴者的情绪状态，包括压力、焦虑和幸福感等，帮助佩戴者了解自己的心理健康状况，并及时采取措施应对负面情绪。</a:t>
            </a:r>
          </a:p>
        </p:txBody>
      </p:sp>
      <p:sp>
        <p:nvSpPr>
          <p:cNvPr id="5" name="Text Placeholder 4"/>
          <p:cNvSpPr>
            <a:spLocks noGrp="1"/>
          </p:cNvSpPr>
          <p:nvPr>
            <p:ph type="body" idx="3"/>
          </p:nvPr>
        </p:nvSpPr>
        <p:spPr/>
        <p:txBody>
          <a:bodyPr/>
          <a:lstStyle/>
          <a:p>
            <a:r>
              <a:t>智能珠宝提供个人护理建议</a:t>
            </a:r>
          </a:p>
        </p:txBody>
      </p:sp>
      <p:sp>
        <p:nvSpPr>
          <p:cNvPr id="6" name="Content Placeholder 5"/>
          <p:cNvSpPr>
            <a:spLocks noGrp="1"/>
          </p:cNvSpPr>
          <p:nvPr>
            <p:ph sz="half" idx="4"/>
          </p:nvPr>
        </p:nvSpPr>
        <p:spPr/>
        <p:txBody>
          <a:bodyPr/>
          <a:lstStyle/>
          <a:p>
            <a:r>
              <a:t>1. 健康饮食建议：智能珠宝可根据佩戴者的健康状况、饮食习惯和运动情况提供个性化的饮食建议，帮助佩戴者制定健康合理的饮食计划。</a:t>
            </a:r>
          </a:p>
          <a:p>
            <a:r>
              <a:t>2. 运动建议：智能珠宝可根据佩戴者的身体状况、运动能力和目标提供个性化的运动建议，帮助佩戴者制定科学合理的运动计划。</a:t>
            </a:r>
          </a:p>
          <a:p>
            <a:r>
              <a:t>3. 压力管理建议：智能珠宝可根据佩戴者的压力水平、睡眠质量和情绪状态提供个性化的压力管理建议，帮助佩戴者缓解压力，保持心理健康。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智能珠宝的医疗保健优势</a:t>
            </a:r>
          </a:p>
        </p:txBody>
      </p:sp>
      <p:sp>
        <p:nvSpPr>
          <p:cNvPr id="3" name="Subtitle 2"/>
          <p:cNvSpPr>
            <a:spLocks noGrp="1"/>
          </p:cNvSpPr>
          <p:nvPr>
            <p:ph type="subTitle" idx="1"/>
          </p:nvPr>
        </p:nvSpPr>
        <p:spPr/>
        <p:txBody>
          <a:bodyPr/>
          <a:lstStyle/>
          <a:p>
            <a:r>
              <a:t>智能珠宝与医疗保健的结合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智能珠宝的医疗保健优势</a:t>
            </a:r>
          </a:p>
        </p:txBody>
      </p:sp>
      <p:sp>
        <p:nvSpPr>
          <p:cNvPr id="3" name="Text Placeholder 2"/>
          <p:cNvSpPr>
            <a:spLocks noGrp="1"/>
          </p:cNvSpPr>
          <p:nvPr>
            <p:ph type="body" idx="1"/>
          </p:nvPr>
        </p:nvSpPr>
        <p:spPr/>
        <p:txBody>
          <a:bodyPr/>
          <a:lstStyle/>
          <a:p>
            <a:r>
              <a:t>健康监测</a:t>
            </a:r>
          </a:p>
        </p:txBody>
      </p:sp>
      <p:sp>
        <p:nvSpPr>
          <p:cNvPr id="4" name="Content Placeholder 3"/>
          <p:cNvSpPr>
            <a:spLocks noGrp="1"/>
          </p:cNvSpPr>
          <p:nvPr>
            <p:ph sz="half" idx="2"/>
          </p:nvPr>
        </p:nvSpPr>
        <p:spPr/>
        <p:txBody>
          <a:bodyPr/>
          <a:lstStyle/>
          <a:p>
            <a:r>
              <a:t>1. 实时监测生命体征：智能珠宝可以实时监测佩戴者的生命体征，如心率、血压、血氧饱和度等，并通过无线连接将数据传输至智能手机或其他设备上。这样可以帮助佩戴者了解自己的健康状况，并及时发现潜在的健康问题。</a:t>
            </a:r>
          </a:p>
          <a:p>
            <a:r>
              <a:t>2. 及时预警疾病：智能珠宝可以根据佩戴者的生命体征数据进行分析，并及时预警疾病。例如，当佩戴者的心率突然升高或血压突然降低时，智能珠宝会发出警报，提醒佩戴者及时就医。这样可以帮助佩戴者避免因疾病发作而造成的严重后果。</a:t>
            </a:r>
          </a:p>
          <a:p>
            <a:r>
              <a:t>3. 辅助疾病管理：智能珠宝可以帮助佩戴者管理慢性疾病。例如，糖尿病患者可以通过智能珠宝监测自己的血糖水平，并根据血糖水平调整饮食和药物。这样可以帮助糖尿病患者更好地控制血糖，减少并发症的发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智能珠宝的医疗保健优势</a:t>
            </a:r>
          </a:p>
        </p:txBody>
      </p:sp>
      <p:sp>
        <p:nvSpPr>
          <p:cNvPr id="3" name="Text Placeholder 2"/>
          <p:cNvSpPr>
            <a:spLocks noGrp="1"/>
          </p:cNvSpPr>
          <p:nvPr>
            <p:ph type="body" idx="1"/>
          </p:nvPr>
        </p:nvSpPr>
        <p:spPr/>
        <p:txBody>
          <a:bodyPr/>
          <a:lstStyle/>
          <a:p>
            <a:r>
              <a:t>疾病诊断</a:t>
            </a:r>
          </a:p>
        </p:txBody>
      </p:sp>
      <p:sp>
        <p:nvSpPr>
          <p:cNvPr id="4" name="Content Placeholder 3"/>
          <p:cNvSpPr>
            <a:spLocks noGrp="1"/>
          </p:cNvSpPr>
          <p:nvPr>
            <p:ph sz="half" idx="2"/>
          </p:nvPr>
        </p:nvSpPr>
        <p:spPr/>
        <p:txBody>
          <a:bodyPr/>
          <a:lstStyle/>
          <a:p>
            <a:r>
              <a:t>1. 提供早期诊断：智能珠宝可以提供疾病的早期诊断。例如，智能珠宝可以通过监测佩戴者的生命体征数据来发现心脏病、糖尿病等疾病的早期迹象。这样可以帮助佩戴者及早发现疾病，并及时接受治疗，从而提高治疗效果。</a:t>
            </a:r>
          </a:p>
          <a:p>
            <a:r>
              <a:t>2. 辅助临床诊断：智能珠宝可以辅助临床诊断。例如，智能珠宝可以通过监测佩戴者的生命体征数据来帮助医生诊断心脏病、肺病等疾病。这样可以帮助医生做出更准确的诊断，并制定更有效的治疗方案。</a:t>
            </a:r>
          </a:p>
          <a:p>
            <a:r>
              <a:t>3. 减少误诊漏诊：智能珠宝可以减少误诊漏诊。例如，智能珠宝可以通过监测佩戴者的生命体征数据来发现一些疾病的早期迹象，这些迹象可能会被医生忽略。这样可以帮助医生避免误诊或漏诊，从而提高医疗质量。</a:t>
            </a:r>
          </a:p>
        </p:txBody>
      </p:sp>
      <p:sp>
        <p:nvSpPr>
          <p:cNvPr id="5" name="Text Placeholder 4"/>
          <p:cNvSpPr>
            <a:spLocks noGrp="1"/>
          </p:cNvSpPr>
          <p:nvPr>
            <p:ph type="body" idx="3"/>
          </p:nvPr>
        </p:nvSpPr>
        <p:spPr/>
        <p:txBody>
          <a:bodyPr/>
          <a:lstStyle/>
          <a:p>
            <a:r>
              <a:t>疾病治疗</a:t>
            </a:r>
          </a:p>
        </p:txBody>
      </p:sp>
      <p:sp>
        <p:nvSpPr>
          <p:cNvPr id="6" name="Content Placeholder 5"/>
          <p:cNvSpPr>
            <a:spLocks noGrp="1"/>
          </p:cNvSpPr>
          <p:nvPr>
            <p:ph sz="half" idx="4"/>
          </p:nvPr>
        </p:nvSpPr>
        <p:spPr/>
        <p:txBody>
          <a:bodyPr/>
          <a:lstStyle/>
          <a:p>
            <a:r>
              <a:t>1. 药物递送：智能珠宝可以作为药物递送装置。例如，智能珠宝可以通过微针或纳米颗粒将药物输送到人体内，从而提高药物的靶向性和减少药物的副作用。这样可以帮助患者更有效地治疗疾病。</a:t>
            </a:r>
          </a:p>
          <a:p>
            <a:r>
              <a:t>2. 物理治疗：智能珠宝可以提供物理治疗。例如，智能珠宝可以通过振动、电刺激或热疗来缓解疼痛、肿胀和肌肉痉挛。这样可以帮助患者减轻症状，并提高生活质量。</a:t>
            </a:r>
          </a:p>
          <a:p>
            <a:r>
              <a:t>3. 心理治疗：智能珠宝可以提供心理治疗。例如，智能珠宝可以通过播放音乐、白噪声或其他声音来帮助患者放松身心、减轻压力和改善睡眠。这样可以帮助患者改善精神状态，并提高治疗效果。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智能珠宝的医疗保健挑战与限制</a:t>
            </a:r>
          </a:p>
        </p:txBody>
      </p:sp>
      <p:sp>
        <p:nvSpPr>
          <p:cNvPr id="3" name="Subtitle 2"/>
          <p:cNvSpPr>
            <a:spLocks noGrp="1"/>
          </p:cNvSpPr>
          <p:nvPr>
            <p:ph type="subTitle" idx="1"/>
          </p:nvPr>
        </p:nvSpPr>
        <p:spPr/>
        <p:txBody>
          <a:bodyPr/>
          <a:lstStyle/>
          <a:p>
            <a:r>
              <a:t>智能珠宝与医疗保健的结合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https://d.book118.com/787060161062006050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智能珠宝定义及组成</vt:lpstr>
      <vt:lpstr> 智能珠宝定义及组成</vt:lpstr>
      <vt:lpstr> 智能珠宝与医疗保健的交汇点</vt:lpstr>
      <vt:lpstr> 智能珠宝与医疗保健的交汇点</vt:lpstr>
      <vt:lpstr> 智能珠宝与医疗保健的交汇点</vt:lpstr>
      <vt:lpstr> 智能珠宝与医疗保健的交汇点</vt:lpstr>
      <vt:lpstr> 智能珠宝在医疗保健中的应用类型</vt:lpstr>
      <vt:lpstr> 智能珠宝在医疗保健中的应用类型</vt:lpstr>
      <vt:lpstr> 智能珠宝在医疗保健中的应用类型</vt:lpstr>
      <vt:lpstr> 智能珠宝在医疗保健中的应用类型</vt:lpstr>
      <vt:lpstr> 智能珠宝的医疗保健优势</vt:lpstr>
      <vt:lpstr> 智能珠宝的医疗保健优势</vt:lpstr>
      <vt:lpstr> 智能珠宝的医疗保健优势</vt:lpstr>
      <vt:lpstr> 智能珠宝的医疗保健挑战与限制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2024-09-22T22:29:40.388</cp:lastPrinted>
  <dcterms:created xsi:type="dcterms:W3CDTF">2024-09-22T14:29:40Z</dcterms:created>
  <dcterms:modified xsi:type="dcterms:W3CDTF">2024-09-22T14:29:42Z</dcterms:modified>
</cp:coreProperties>
</file>