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F9EC46-2943-4768-BF81-32D908F5DB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1D10B3-7D83-43AA-8D55-1902E5539A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C995E4-6982-4EE2-9FA6-8E71BBD7AC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6E78E4-C14C-49A4-AB68-DA3C84A976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8FAFECC-B7C2-4912-9545-6FF9EB3009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43FE675-07AC-4A9F-8080-8081DC8B75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D4A0C6D-8EDC-4C91-981F-C785F529C7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25235F-4F65-4619-84B8-A81C9CE55B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085058-CE52-4FD2-B2C3-A4AC0FB466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CE6C2E-6BCB-47DB-8991-3BBFDC141B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143819-C387-4C0D-B28D-1C7FC7C27D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3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887999" y="2339471"/>
            <a:ext cx="4993675" cy="1089529"/>
          </a:xfrm>
        </p:spPr>
        <p:txBody>
          <a:bodyPr wrap="none" anchor="b">
            <a:spAutoFit/>
          </a:bodyPr>
          <a:lstStyle>
            <a:lvl1pPr algn="l">
              <a:defRPr sz="7200" b="0" i="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887999" y="1859340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accent1">
                    <a:lumMod val="75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cxnSp>
        <p:nvCxnSpPr>
          <p:cNvPr id="5" name="ïSḻiḍe"/>
          <p:cNvCxnSpPr/>
          <p:nvPr userDrawn="1"/>
        </p:nvCxnSpPr>
        <p:spPr>
          <a:xfrm flipH="1">
            <a:off x="443999" y="1859340"/>
            <a:ext cx="0" cy="156966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0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0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7061141124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药剂师的职业规划书\n## 1.药剂师职业概述及发展现状\n### 1.1药剂师职业的定义与职责\n### 1.2药剂师行业的发展历程\n### 1.3药剂师行业的现状及趋势\n## 2.药剂师的职业素质要求\n### 2.1药剂师的专业知识体系\n### 2.2药剂师的实践能力与技能\n### 2.3药剂师的职业道德与素养\n## 3.药剂师的职业规划路径\n### 3.1药剂师的职业发展阶梯\n### 3.2药剂师的职业转型机会\n### 3.3药剂师的创业可能性\n## 4.药剂师的职业培训与提升\n### 4.1药剂师的继续教育与培训\n### 4.2药剂师的学术交流与经验分享\n### 4.3药剂师的技能认证与评估\n## 5.药剂师的职业规划案例分析\n### 5.1成功药剂师的职业发展经验\n### 5.2药剂师职业发展的挑战与应对策略\n### 5.3药剂师职业规划的未来展望\n&quot;,&quot;templateId&quot;:&quot;fdsgqp5mt7y9fj3qduwh7x7bj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887999" y="2349500"/>
            <a:ext cx="10477500" cy="10795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/>
              <a:t>药剂师的职业规划书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887999" y="1859340"/>
            <a:ext cx="5848350" cy="4826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6131138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effectLst/>
              </a:rPr>
              <a:t> 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00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药剂师职业概述及发展现状</a:t>
            </a:r>
            <a:endParaRPr/>
          </a:p>
        </p:txBody>
      </p:sp>
      <p:sp>
        <p:nvSpPr>
          <p:cNvPr id="101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01</a:t>
            </a:r>
            <a:endParaRPr kumimoji="1" lang="zh-CN" altLang="en-US"/>
          </a:p>
        </p:txBody>
      </p:sp>
      <p:cxnSp>
        <p:nvCxnSpPr>
          <p:cNvPr id="102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46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47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48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4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药剂师职业的定义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5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负责药品的采购、储存、调配、分发和管理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提供药物咨询、用药指导和不良反应监测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保障药品质量和患者用药安全</a:t>
                </a:r>
                <a:endParaRPr/>
              </a:p>
            </p:txBody>
          </p:sp>
          <p:sp>
            <p:nvSpPr>
              <p:cNvPr id="151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52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5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药剂师的职责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5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严格遵守药品管理法律法规和职业道德规范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掌握药品的性能、用法、用量和禁忌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为患者提供优质的药学服务</a:t>
                </a:r>
                <a:endParaRPr/>
              </a:p>
            </p:txBody>
          </p:sp>
          <p:sp>
            <p:nvSpPr>
              <p:cNvPr id="155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56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15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药剂师的工作场所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5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医院的药剂科、药房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零售药店的执业药师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制药企业的质量控制部门</a:t>
                </a:r>
                <a:endParaRPr/>
              </a:p>
            </p:txBody>
          </p:sp>
          <p:sp>
            <p:nvSpPr>
              <p:cNvPr id="159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6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药剂师职业的定义与职责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药剂师行业的发展历程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6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6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6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药剂师的起源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随着人类对药物的认识和应用，药剂师职业逐渐产生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古代药剂师主要担任草药医生和制药师傅的角色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随着科学技术的发展，药剂师职业逐渐专业化</a:t>
                </a:r>
                <a:endParaRPr/>
              </a:p>
            </p:txBody>
          </p:sp>
          <p:pic>
            <p:nvPicPr>
              <p:cNvPr id="16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6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7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药剂师行业的发展阶段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19世纪，药剂师开始从事药物合成和制剂研究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20世纪初，药剂师开始从事药物动力学、药效学和药物经济学研究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21世纪，药剂师更加注重临床药学服务和药物安全管理</a:t>
                </a:r>
                <a:endParaRPr/>
              </a:p>
            </p:txBody>
          </p:sp>
          <p:pic>
            <p:nvPicPr>
              <p:cNvPr id="17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药剂师行业的现状</a:t>
                </a:r>
                <a:endParaRPr/>
              </a:p>
            </p:txBody>
          </p:sp>
          <p:sp>
            <p:nvSpPr>
              <p:cNvPr id="17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药剂师队伍不断壮大，但地区间发展不平衡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药剂师的专业技能和服务水平参差不齐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药剂师行业的竞争日益激烈</a:t>
                </a:r>
                <a:endParaRPr/>
              </a:p>
            </p:txBody>
          </p:sp>
          <p:sp>
            <p:nvSpPr>
              <p:cNvPr id="18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药剂师行业的趋势</a:t>
                </a:r>
                <a:endParaRPr/>
              </a:p>
            </p:txBody>
          </p:sp>
          <p:sp>
            <p:nvSpPr>
              <p:cNvPr id="18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药剂师将更加专注于临床药学服务和药物安全管理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药剂师将更加注重与医生、护士等团队协作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药剂师行业将逐步实行电子处方和智能化管理</a:t>
                </a:r>
                <a:endParaRPr/>
              </a:p>
            </p:txBody>
          </p:sp>
          <p:sp>
            <p:nvSpPr>
              <p:cNvPr id="18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药剂师行业的现状及趋势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93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药剂师的职业素质要求</a:t>
            </a:r>
            <a:endParaRPr/>
          </a:p>
        </p:txBody>
      </p:sp>
      <p:sp>
        <p:nvSpPr>
          <p:cNvPr id="194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02</a:t>
            </a:r>
            <a:endParaRPr kumimoji="1" lang="zh-CN" altLang="en-US"/>
          </a:p>
        </p:txBody>
      </p:sp>
      <p:cxnSp>
        <p:nvCxnSpPr>
          <p:cNvPr id="195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药剂师的专业知识体系</a:t>
                </a:r>
                <a:endParaRPr/>
              </a:p>
            </p:txBody>
          </p:sp>
          <p:sp>
            <p:nvSpPr>
              <p:cNvPr id="20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药物化学、药剂学、药理学、药事管理学等基础理论知识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药品的采购、储存、调配、分发和管理知识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药物咨询、用药指导和不良反应监测知识</a:t>
                </a:r>
                <a:endParaRPr/>
              </a:p>
            </p:txBody>
          </p:sp>
          <p:sp>
            <p:nvSpPr>
              <p:cNvPr id="20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药剂师的专业知识更新</a:t>
                </a:r>
                <a:endParaRPr/>
              </a:p>
            </p:txBody>
          </p:sp>
          <p:sp>
            <p:nvSpPr>
              <p:cNvPr id="20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药剂师需要不断学习新的药学知识和技术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药剂师需要关注药品法律法规和政策的动态变化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药剂师需要参加继续教育和专业培训，提高专业素质</a:t>
                </a:r>
                <a:endParaRPr/>
              </a:p>
            </p:txBody>
          </p:sp>
          <p:sp>
            <p:nvSpPr>
              <p:cNvPr id="20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药剂师的专业知识体系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药剂师的实践能力与技能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1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1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药剂师的实践能力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药品的采购、储存、调配、分发和管理能力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药物咨询、用药指导和不良反应监测能力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与医生、护士等团队协作的能力</a:t>
                </a:r>
                <a:endParaRPr/>
              </a:p>
            </p:txBody>
          </p:sp>
          <p:pic>
            <p:nvPicPr>
              <p:cNvPr id="2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药剂师的技能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熟练运用药学软件和管理系统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良好的沟通能力和服务态度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具备一定的抗压能力和应急处理能力</a:t>
                </a:r>
                <a:endParaRPr/>
              </a:p>
            </p:txBody>
          </p:sp>
          <p:pic>
            <p:nvPicPr>
              <p:cNvPr id="22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药剂师的职业道德与素养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药剂师的职业道德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严格遵守药品管理法律法规和职业道德规范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关爱患者，尊重患者隐私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诚信守信，公平公正</a:t>
                </a:r>
                <a:endParaRPr/>
              </a:p>
            </p:txBody>
          </p:sp>
          <p:pic>
            <p:nvPicPr>
              <p:cNvPr id="23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药剂师的素养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具备良好的团队协作精神和沟通能力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具备较强的责任心和敬业精神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具备良好的心理素质和抗压能力</a:t>
                </a:r>
                <a:endParaRPr/>
              </a:p>
            </p:txBody>
          </p:sp>
          <p:pic>
            <p:nvPicPr>
              <p:cNvPr id="23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药剂师的职业规划路径</a:t>
            </a:r>
            <a:endParaRPr/>
          </a:p>
        </p:txBody>
      </p:sp>
      <p:sp>
        <p:nvSpPr>
          <p:cNvPr id="8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03</a:t>
            </a:r>
            <a:endParaRPr kumimoji="1" lang="zh-CN" altLang="en-US"/>
          </a:p>
        </p:txBody>
      </p:sp>
      <p:cxnSp>
        <p:nvCxnSpPr>
          <p:cNvPr id="9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4106722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药剂师的职业发展阶梯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2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4099560"/>
            <a:ext cx="6480000" cy="215952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药剂师的职业发展阶梯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基层药剂师：负责药品的采购、储存、调配、分发和管理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中级药剂师：负责药品的采购、储存、调配、分发和管理，并提供药物咨询、用药指导和不良反应监测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高级药剂师：负责临床药学服务、药物安全管理，以及与医生、护士等团队协作</a:t>
            </a:r>
            <a:endParaRPr/>
          </a:p>
        </p:txBody>
      </p:sp>
      <p:pic>
        <p:nvPicPr>
          <p:cNvPr id="13" name="图片 2" descr="{&quot;isTemplate&quot;:true,&quot;type&quot;:&quot;image&quot;,&quot;canOmit&quot;:false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https://d.book118.com/787061141124006046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ink">
      <a:dk1>
        <a:srgbClr val="000000"/>
      </a:dk1>
      <a:lt1>
        <a:srgbClr val="FFFFFF"/>
      </a:lt1>
      <a:dk2>
        <a:srgbClr val="14111B"/>
      </a:dk2>
      <a:lt2>
        <a:srgbClr val="FEF1F8"/>
      </a:lt2>
      <a:accent1>
        <a:srgbClr val="D19BB1"/>
      </a:accent1>
      <a:accent2>
        <a:srgbClr val="DEC0D0"/>
      </a:accent2>
      <a:accent3>
        <a:srgbClr val="E1938C"/>
      </a:accent3>
      <a:accent4>
        <a:srgbClr val="605988"/>
      </a:accent4>
      <a:accent5>
        <a:srgbClr val="8088B8"/>
      </a:accent5>
      <a:accent6>
        <a:srgbClr val="D0DBE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药剂师的职业规划书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2024-09-21T20:37:41.302</cp:lastPrinted>
  <dcterms:created xsi:type="dcterms:W3CDTF">2024-09-21T12:37:41Z</dcterms:created>
  <dcterms:modified xsi:type="dcterms:W3CDTF">2024-09-21T12:37:43Z</dcterms:modified>
</cp:coreProperties>
</file>