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4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D586B-E0AB-4463-9178-B01055EE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77890-79C6-45F7-8EF2-3F540B9BC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6572B-C69A-4BAA-8B19-4E9C4BDDC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DA938-BA7D-4E6C-BB94-A7D8E6FC7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A9806-BFAF-489C-B144-16A39D05D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2720C3-A3F0-40F5-9D18-63F7110B0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C9505-7E93-432C-9E39-DB2A47DD8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7F685-7039-4673-8A99-0EADA7C01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C3B10-CAE1-46E5-AA2C-111CA4E7E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341AE-EA9F-4969-A7AC-E5F628F4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BFDC4-5257-4A5C-A464-1600CB332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0467" r:id="rId2"/>
    <p:sldLayoutId id="2147520468" r:id="rId3"/>
    <p:sldLayoutId id="2147520469" r:id="rId4"/>
    <p:sldLayoutId id="2147520470" r:id="rId5"/>
    <p:sldLayoutId id="2147520471" r:id="rId6"/>
    <p:sldLayoutId id="2147520472" r:id="rId7"/>
    <p:sldLayoutId id="2147520473" r:id="rId8"/>
    <p:sldLayoutId id="2147520474" r:id="rId9"/>
    <p:sldLayoutId id="2147520475" r:id="rId10"/>
    <p:sldLayoutId id="21475204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64061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仁爱英语七年级下Unit 5 Topic 1 Section C.ppt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4642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仁爱英语七年级下Unit 5 Topic 1 Section C.ppt内容详解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4642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仁爱英语七年级下Unit 5 Topic 1 Section C.ppt介绍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4642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仁爱英语七年级下Unit 5 Topic 1 Section C.ppt框架结构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4642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仁爱英语七年级下Unit 5 Topic 1 Section C.ppt的亮点与特色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4642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仁爱英语七年级下Unit 5 Topic 1 Section C.ppt制作技巧与注意事项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仁爱英语七年级下Unit 5 Topic 1 Section C.ppt介绍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PPT的主要内容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仁爱英语七年级下Unit 5 Topic 1 Section C.ppt的主题介绍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仁爱英语七年级下Unit 5 Topic 1 Section C.ppt的难点和重点解析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仁爱英语七年级下Unit 5 Topic 1 Section C.ppt的学习方法和技巧分享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仁爱英语七年级下Unit 5 Topic 1 Section C.ppt的主要内容概述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PPT的教学目标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帮助学生理解并掌握本单元的核心词汇和语法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培养学生的英语听说读写能力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引导学生了解并尊重不同国家的文化和习俗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通过PPT的互动性，提高学生的学习兴趣和参与度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PPT的教学重点与难点</a:t>
            </a:r>
            <a:endParaRPr lang="zh-CN" altLang="en-US"/>
          </a:p>
        </p:txBody>
      </p:sp>
      <p:sp>
        <p:nvSpPr>
          <p:cNvPr id="10492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教学重点：掌握单词和短语，理解课文内容，提高阅读理解能力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教学策略：通过游戏、小组合作等方式，激发学生的学习兴趣，提高学习效果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教学评价：通过课堂提问、作业批改等方式，及时了解学生的学习情况，调整教学计划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教学难点：掌握单词和短语的发音和拼写，理解课文中的语法知识点，提高写作能力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PPT的适用人群</a:t>
            </a:r>
            <a:endParaRPr lang="zh-CN" altLang="en-US"/>
          </a:p>
        </p:txBody>
      </p:sp>
      <p:sp>
        <p:nvSpPr>
          <p:cNvPr id="10493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英语教师：可以作为教学辅助工具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初中生：适合七年级下学期的学生使用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英语学习者：可以作为自学材料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家长：可以作为辅导孩子学习的参考材料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仁爱英语七年级下Unit 5 Topic 1 Section C.ppt框架结构</a:t>
            </a:r>
            <a:endParaRPr lang="zh-CN" altLang="en-US"/>
          </a:p>
        </p:txBody>
      </p:sp>
      <p:sp>
        <p:nvSpPr>
          <p:cNvPr id="10493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PPT的封面页</a:t>
            </a:r>
            <a:endParaRPr lang="zh-CN" altLang="en-US"/>
          </a:p>
        </p:txBody>
      </p:sp>
      <p:sp>
        <p:nvSpPr>
          <p:cNvPr id="10494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标题：仁爱英语七年级下Unit 5 Topic 1 Section C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副标题：探索自然与环境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背景图片：自然风光或环境保护相关的图片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Logo：仁爱英语的Logo或学校Logo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制作人：您的名字或团队名称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日期：制作日期或上课时间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PPT的目录页</a:t>
            </a:r>
            <a:endParaRPr lang="zh-CN" altLang="en-US"/>
          </a:p>
        </p:txBody>
      </p:sp>
      <p:sp>
        <p:nvSpPr>
          <p:cNvPr id="10495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引言：介绍本单元的主题和目的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正文：包括各个部分的内容和要点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练习题：提供一些练习题供学生巩固所学知识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总结：回顾本单元的主要内容和学习目标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参考资料：列出相关的参考资料和网站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PPT的正文内容</a:t>
            </a:r>
            <a:endParaRPr lang="zh-CN" altLang="en-US"/>
          </a:p>
        </p:txBody>
      </p:sp>
      <p:sp>
        <p:nvSpPr>
          <p:cNvPr id="104962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标题：仁爱英语七年级下Unit 5 Topic 1 Section C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目录：包括各个部分的标题和页码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正文：包括各个部分的详细内容和图片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总结：对本次PPT内容的总结和回顾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参考资料：列出参考资料和来源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致谢：对帮助完成PPT的人表示感谢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PPT的结尾页</a:t>
            </a:r>
            <a:endParaRPr lang="zh-CN" altLang="en-US"/>
          </a:p>
        </p:txBody>
      </p:sp>
      <p:sp>
        <p:nvSpPr>
          <p:cNvPr id="10497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致谢：感谢学生的积极参与和配合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总结：回顾本节课的主要内容，强调重点和难点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作业：布置课后作业，引导学生复习和巩固所学知识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联系方式：提供老师的联系方式，以便学生有问题时可以及时咨询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仁爱英语七年级下Unit 5 Topic 1 Section C.ppt内容详解</a:t>
            </a:r>
            <a:endParaRPr lang="zh-CN" altLang="en-US"/>
          </a:p>
        </p:txBody>
      </p:sp>
      <p:sp>
        <p:nvSpPr>
          <p:cNvPr id="10497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https://d.book118.com/787064061154006036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6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Calibri Light</vt:lpstr>
      <vt:lpstr>宋体</vt:lpstr>
      <vt:lpstr>Office Theme</vt:lpstr>
      <vt:lpstr>仁爱英语七年级下Unit 5 Topic 1 Section C.ppt</vt:lpstr>
      <vt:lpstr>目录</vt:lpstr>
      <vt:lpstr>添加章节标题</vt:lpstr>
      <vt:lpstr>仁爱英语七年级下Unit 5 Topic 1 Section C.ppt介绍</vt:lpstr>
      <vt:lpstr>PPT的主要内容</vt:lpstr>
      <vt:lpstr>PPT的教学目标</vt:lpstr>
      <vt:lpstr>PPT的教学重点与难点</vt:lpstr>
      <vt:lpstr>PPT的适用人群</vt:lpstr>
      <vt:lpstr>仁爱英语七年级下Unit 5 Topic 1 Section C.ppt框架结构</vt:lpstr>
      <vt:lpstr>PPT的封面页</vt:lpstr>
      <vt:lpstr>PPT的目录页</vt:lpstr>
      <vt:lpstr>PPT的正文内容</vt:lpstr>
      <vt:lpstr>PPT的结尾页</vt:lpstr>
      <vt:lpstr>仁爱英语七年级下Unit 5 Topic 1 Section C.ppt内容详解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2024-09-11T22:58:41.950</cp:lastPrinted>
  <dcterms:created xsi:type="dcterms:W3CDTF">2024-09-11T14:58:41Z</dcterms:created>
  <dcterms:modified xsi:type="dcterms:W3CDTF">2024-09-11T14:58:44Z</dcterms:modified>
</cp:coreProperties>
</file>