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61505-22E4-4547-82C0-96944FBE6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F8BE0-3925-4373-A60D-5E1FC772B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CB815-B25E-4318-97BE-10A253CD0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24D64-FC2E-4FC6-AB5D-D6508834A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51A9AB-B160-482F-8D0B-974DF524D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1E2E28-3242-4FCA-94ED-687EC2577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610E5A-1668-47CF-9D10-B50A24B6E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4E6E6-AED7-4A62-B7D1-E2EAC810F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D0D92-009A-49A2-BAE2-739335AED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847EB-913E-4150-83F5-C9FD851AF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B7FD0-9CDF-4020-A072-D60B5322F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6505611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人才管理实践培训教材领导力培训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领导力理论基础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领导力技能培养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员工激励与授权管理实践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冲突处理与危机应对能力培养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个人成长规划与职业发展辅导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08" r="13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领导力是一种能力，它使得领导者能够引导和激励团队成员，共同实现组织目标。领导力涉及沟通、决策、团队协作和变革管理等多个方面。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对于组织的成功至关重要。优秀的领导者能够激发团队成员的潜力，提高团队士气和效率，推动组织不断创新和发展。领导力还能帮助组织应对外部挑战和变化，确保组织在竞争激烈的市场中保持领先地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领导与管理的区别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领导和管理是两个不同的概念。管理关注于维持组织的稳定和秩序，通过计划和预算等手段实现组织目标；而领导则关注于激发团队成员的潜力和创造力，通过愿景和使命等手段引导组织发展。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领导与管理的联系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尽管领导和管理有所不同，但它们在实践中相互补充。优秀的领导者需要具备管理技能，以便有效地组织和协调资源；同时，管理者也需要具备领导才能，以便引导和激励团队成员实现更高的目标。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31" r="169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领导力与管理关系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优秀领导者应该具备诚实正直的品质，遵守道德规范和法律法规，为团队成员树立榜样。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诚实正直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优秀领导者应该保持学习和创新的态度，不断寻求新的方法和思路来解决问题，推动组织不断进步。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领导者需要自信和果断，能够在复杂的情况下迅速做出决策，并承担相应的责任。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自信果断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优秀领导者对事业充满激情和热忱，能够感染和激励团队成员为实现共同目标而努力。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激情与热忱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领导者需要具备团队协作精神，能够与不同背景和技能的团队成员有效合作，共同推动组织发展。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优秀领导者特质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领导力理论基础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7" b="4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187" b="71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情境领导理论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情境领导理论概述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情境领导理论是一种关注领导者与被领导者之间互动关系的理论，强调领导者应根据被领导者的能力和意愿调整领导风格。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四种领导风格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指令型领导、教练型领导、支持型领导和授权型领导，分别适用于不同能力和意愿的被领导者。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情境领导理论的实践应用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通过评估被领导者的能力和意愿，选择合适的领导风格，建立信任和良好的工作关系，提高团队绩效。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变革型领导的四个维度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理想化影响、鼓舞性激励、智力激发和个性化关怀，旨在激发员工的创造力、责任感和团队精神。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变革型领导理论的实践应用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培养组织内的变革氛围，鼓励员工提出创新性的想法和解决方案，推动组织持续改进和发展。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变革型领导理论概述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变革型领导理论强调领导者通过激发员工的内在动机，促进组织变革和创新。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变革型领导理论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服务型领导理论强调领导者应以服务员工和组织为宗旨，关注员工需求和组织目标。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服务型领导理论概述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倾听、同理心、治愈、直觉、说服力、概念化和远见，旨在建立互信、合作和共同成长的组织文化。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服务型领导的七个特征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关注员工福祉和成长，提供必要的支持和资源，促进员工参与和投入，实现组织和员工的共同发展。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服务型领导理论的实践应用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服务型领导理论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领导力技能培养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积极倾听他人的观点和意见，理解他人的需求和关切。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78" r="1757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反馈与跟进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374" b="837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能够清晰、准确地表达自己的想法和观点，避免歧义和误解。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及时给予他人反馈，跟进沟通结果，确保信息传达的准确性和有效性。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与团队成员共同设定明确、可实现的团队目标，激发团队动力。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团队目标设定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建立信任、尊重的团队氛围，鼓励团队成员积极参与、分享知识和经验。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信任与尊重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促进团队成员之间的协作与配合，发挥各自优势，实现团队整体效益最大化。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协作与配合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团队建设与协作能力培养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https://d.book118.com/787065056110006025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2024-08-30T04:21:55.796</cp:lastPrinted>
  <dcterms:created xsi:type="dcterms:W3CDTF">2024-08-29T20:21:55Z</dcterms:created>
  <dcterms:modified xsi:type="dcterms:W3CDTF">2024-08-29T20:21:57Z</dcterms:modified>
</cp:coreProperties>
</file>