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6B75E5-3D08-4AF4-9FF0-15501E26E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5F155-A5BF-402E-8F6A-4FC3EC1C0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36EE41-91E3-4FD2-922E-93A42DFA1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084FFF-F513-472D-9574-40278F1EA4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026C4B-55BA-4DAC-9329-D7363EF9A9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91B5C8-049A-4C9D-838D-57DFAC1CA8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73B7C6-0D2E-4A10-8101-2778F6D818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C0BE8A-6698-4C50-96C8-EC4920C5F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082C8A-D805-4DEF-AA23-C88AB8FE36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0749ED-64E0-4938-B710-3F2FBB763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38077-B81C-4159-9936-87F98A6D9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65166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大学新生入学人际关系管理</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同学间相处之道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师生间互动技巧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宿舍内部和谐共处策略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社团活动与拓展人际圈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处理冲突和矛盾方法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人际关系概述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08" r="312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913" r="2691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人际关系定义与重要性</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良好的人际关系对于个人成长、学习、工作和生活都至关重要，它有助于增强个体的社会归属感、幸福感和心理健康。</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人际关系是指人与人之间通过交往与相互作用而形成的直接的心理关系，它反映了群体或个体满足其社会需要的心理状态。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大学新生面临挑战</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大学新生需要适应全新的学习和生活环境，与来自不同背景、性格和习惯的同学相处，这可能会带来一定的挑战。</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新生可能会面临语言沟通、生活习惯、价值观念等方面的差异，需要学会理解和尊重他人，以建立良好的人际关系。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良好的人际关系可以为新生提供更多的社会支持和情感支持，有助于缓解压力、增强自信心和幸福感。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通过与他人交往和合作，新生可以拓展自己的人脉资源，为未来的职业发展和社会交往打下坚实基础。</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7302" r="730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1977" b="2197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建立良好的人际关系有助于新生更快地适应大学生活，融入新的集体，提高学习和生活效率。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建立良好人际关系意义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同学间相处之道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851" b="1685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917" b="1491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尊重与理解他人</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尊重他人的人格和权益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不侵犯他人的隐私和权利，尊重他人的信仰、文化和习惯。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理解他人的处境和感受</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设身处地地考虑他人的感受，理解他人的难处和需要。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避免歧视和偏见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不对他人进行歧视和偏见，以平等、公正的态度对待每一个人。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923" r="2092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掌握有效的沟通技巧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学习有效的沟通技巧，如倾听、表达、反馈等，提高沟通效果。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坦诚地表达自己的想法和感受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用积极、建设性的方式表达自己的观点和感受，避免攻击和指责他人。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倾听他人的意见和建议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认真倾听他人的想法和意见，理解他人的立场和观点，寻求共识和解决方案。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学会沟通与倾听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625" r="15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建立良好的同学关系</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积极与同学建立联系，互相了解、互相关心，形成良好的同学关系。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积极参与集体活动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参加班级、学校组织的集体活动，增强集体意识和团队精神。</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互帮互助，共同进步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在学习和生活中互相帮助，共同进步，形成良好的学习氛围和互助精神。</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团结友爱，互帮互助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师生间互动技巧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礼貌用语常挂嘴边</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与教师交流时，使用“请”、“谢谢”、“对不起”等礼貌用语，展现出良好的教养和素质。</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注意课堂礼仪</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上课不迟到、不早退、不随意打断教师讲话，保持课堂秩序井然有序。</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尊重教师的专业知识和经验</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对教师的授课内容保持敬畏之心，避免在课堂上发表不当言论或对教师进行无端的质疑。</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4169" r="14169"/>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尊重师长，礼貌待人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课后认真复习课堂内容，对于不理解或有疑问的知识点，主动向教师请教，寻求解答。</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课后及时复习并主动请教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当教师对自己的学习或生活提出建议时，要虚心接受并付诸实践，以改进自己的不足之处。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虚心接受教师建议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参加教师组织的学术讨论或小组研讨，与同学们一起探讨问题、交流观点，拓宽自己的学术视野。</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积极参与学术讨论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主动请教，虚心学习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https://d.book118.com/787065166064006044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2024-09-18T21:08:15.220</cp:lastPrinted>
  <dcterms:created xsi:type="dcterms:W3CDTF">2024-09-18T13:08:15Z</dcterms:created>
  <dcterms:modified xsi:type="dcterms:W3CDTF">2024-09-18T13:08:17Z</dcterms:modified>
</cp:coreProperties>
</file>