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0A7D8-E01E-4BC0-B308-0B025532F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22D09-A1C3-4921-8744-F572816C2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A5425-EAD5-4B0A-9E29-1EDC74877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0D3D1-F95B-4D15-A075-B083514D3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A19143-F46D-450A-982F-8B5BEE333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5BB900-5E2D-45D8-9F21-CAE218D8F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DBE67B-2BA9-47D8-B6D6-9528B44E3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AD594-C02E-4AC0-9862-0786F4002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113A7-3C5C-49C3-9C64-6730FB989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D98F2-95E0-4502-9882-7FC8CD804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52050-F446-485F-99E3-DC0B9D78B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66163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纤维回收再利用技术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纤维回收再利用的意义和重要性
 纤维回收的方法和流程概述
 纤维分类和性质分析
 纤维分离和提纯技术
 纤维再生和改性方法
 再生纤维的质量评估和标准
 纤维回收再利用的应用领域
 纤维回收再利用的前景和挑战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纤维回收再利用的意义和重要性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纤维回收再利用技术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纤维回收再利用的意义和重要性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资源节约与环境保护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1.纤维回收再利用可以减少对原材料的需求，降低资源消耗，提高资源利用效率。</a:t>
            </a:r>
          </a:p>
          <a:p>
            <a:r>
              <a:t>2.回收再利用可以减少废弃物的产生，减轻对环境的污染，保护环境。</a:t>
            </a:r>
          </a:p>
          <a:p>
            <a:r>
              <a:t>3.通过纤维回收再利用，可以促进可持续发展，实现经济效益和环境效益的平衡。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产业链优化与协同发展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1.纤维回收再利用可以促进纺织产业链的协同发展，加强产业链上下游之间的联系和合作。</a:t>
            </a:r>
          </a:p>
          <a:p>
            <a:r>
              <a:t>2.回收再利用可以降低生产成本，提高产业链整体竞争力。</a:t>
            </a:r>
          </a:p>
          <a:p>
            <a:r>
              <a:t>3.通过纤维回收再利用，可以推动纺织产业的转型升级和高质量发展。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纤维回收再利用的意义和重要性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1.纤维回收再利用技术的不断创新和发展，可以提高回收再利用的效率和产出质量。</a:t>
            </a:r>
          </a:p>
          <a:p>
            <a:r>
              <a:t>2.技术创新可以推动产业升级，提高纺织产业的附加值和竞争力。</a:t>
            </a:r>
          </a:p>
          <a:p>
            <a:r>
              <a:t>3.通过技术创新和产业升级，可以实现纤维回收再利用的规模化、专业化和产业化发展。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市场拓展与消费者认知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1.随着消费者对环保、可持续等问题的关注度不断提高，纤维回收再利用的市场前景广阔。</a:t>
            </a:r>
          </a:p>
          <a:p>
            <a:r>
              <a:t>2.通过加强宣传和推广，可以提高消费者对纤维回收再利用的认知度和接受度。</a:t>
            </a:r>
          </a:p>
          <a:p>
            <a:r>
              <a:t>3.拓展市场渠道，加强与国内外企业的合作和交流，可以推动纤维回收再利用市场的进一步发展。</a:t>
            </a:r>
          </a:p>
          <a:p>
            <a:r>
              <a:t>以上内容仅供参考，具体内容可以根据实际情况进行调整和补充。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技术创新与产业升级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纤维回收的方法和流程概述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纤维回收再利用技术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纤维回收的方法和流程概述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1.纤维回收的重要性和必要性</a:t>
            </a:r>
          </a:p>
          <a:p>
            <a:r>
              <a:t>2.纤维回收的主要方法和流程介绍</a:t>
            </a:r>
          </a:p>
          <a:p>
            <a:r>
              <a:t>3.纤维回收技术的发展趋势和前景展望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物理回收方法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1.通过机械方法分离纤维和混合物，保持纤维的原始长度和性质。</a:t>
            </a:r>
          </a:p>
          <a:p>
            <a:r>
              <a:t>2.包括开松、梳理、气流分选等步骤，适用于不同种类的纤维回收。</a:t>
            </a:r>
          </a:p>
          <a:p>
            <a:r>
              <a:t>3.物理回收方法具有效率高、成本低、环保等优点。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纤维回收的方法和流程概述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纤维回收的方法和流程概述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化学回收方法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1.利用化学反应将纤维转化为可再利用的化学物质或能源。</a:t>
            </a:r>
          </a:p>
          <a:p>
            <a:r>
              <a:t>2.包括高温裂解、气化、醇解等方法，可有效处理混合纤维废弃物。</a:t>
            </a:r>
          </a:p>
          <a:p>
            <a:r>
              <a:t>3.化学回收方法具有资源化利用率高、处理彻底等优点。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生物回收方法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1.利用微生物或酶的作用，将纤维分解为可再生的生物质或生物能源。</a:t>
            </a:r>
          </a:p>
          <a:p>
            <a:r>
              <a:t>2.生物回收方法具有环保、节能、可持续等优点，是未来发展的重要方向。</a:t>
            </a:r>
          </a:p>
          <a:p>
            <a:r>
              <a:t>3.目前生物回收技术仍处于研究阶段，需要进一步完善和优化。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纤维回收的方法和流程概述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混合回收方法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1.结合物理、化学和生物回收方法，以提高回收效率和资源化利用率。</a:t>
            </a:r>
          </a:p>
          <a:p>
            <a:r>
              <a:t>2.混合回收方法可针对不同种类的纤维废弃物进行定制化处理。</a:t>
            </a:r>
          </a:p>
          <a:p>
            <a:r>
              <a:t>3.混合回收技术的开发和应用是未来发展的重要趋势。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回收技术的发展趋势和前景展望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1.随着环保意识的提高和资源的日益紧缺，纤维回收技术将越来越受到重视。</a:t>
            </a:r>
          </a:p>
          <a:p>
            <a:r>
              <a:t>2.未来纤维回收技术将向高效、环保、可持续的方向发展，不断提高资源化利用率。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纤维分类和性质分析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纤维回收再利用技术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纤维分类和性质分析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纤维分类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1.天然纤维：包括棉、麻、毛、丝等，具有良好的透气性、吸湿性和舒适性，是传统的纺织原料。</a:t>
            </a:r>
          </a:p>
          <a:p>
            <a:r>
              <a:t>2.合成纤维：如涤纶、尼龙、腈纶等，具有优良的耐磨性、抗皱性和弹性，广泛应用于服装、家居纺织品等领域。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纤维性质分析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1.物理性质：纤维的长度、细度、强度、弹性等物理指标对纺织品的性能和质量有重要影响。</a:t>
            </a:r>
          </a:p>
          <a:p>
            <a:r>
              <a:t>2.化学性质：纤维的化学组成和性质决定了其耐腐蚀性、染色性、燃烧性等特点，对纺织品的加工和使用性能具有关键作用。</a:t>
            </a:r>
          </a:p>
          <a:p>
            <a:r>
              <a:t>以上内容仅供参考，具体信息建议咨询专业人士或查阅相关文献资料。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纤维分离和提纯技术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纤维回收再利用技术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纤维分离和提纯技术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纤维分离技术概述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1.纤维分离技术的重要性和应用领域。2.不同纤维分离方法的优缺点比较。3.纤维分离技术的发展趋势和前景展望。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机械法纤维分离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1.机械法纤维分离的原理和设备。2.影响机械法纤维分离效果的因素。3.机械法纤维分离的实际应用案例。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纤维分离和提纯技术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化学法纤维分离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1.化学法纤维分离的原理和常用化学试剂。2.不同化学法纤维分离方法的比较。3.化学法纤维分离的环保性和经济性评估。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生物酶法纤维分离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1.生物酶法纤维分离的原理和常用酶种类。2.生物酶法纤维分离的优点和局限性。3.生物酶法纤维分离的实际应用前景。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https://d.book118.com/787066163046006032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纤维回收再利用的意义和重要性</vt:lpstr>
      <vt:lpstr> 纤维回收再利用的意义和重要性</vt:lpstr>
      <vt:lpstr> 纤维回收再利用的意义和重要性</vt:lpstr>
      <vt:lpstr> 纤维回收的方法和流程概述</vt:lpstr>
      <vt:lpstr> 纤维回收的方法和流程概述</vt:lpstr>
      <vt:lpstr> 纤维回收的方法和流程概述</vt:lpstr>
      <vt:lpstr> 纤维回收的方法和流程概述</vt:lpstr>
      <vt:lpstr> 纤维分类和性质分析</vt:lpstr>
      <vt:lpstr> 纤维分类和性质分析</vt:lpstr>
      <vt:lpstr> 纤维分离和提纯技术</vt:lpstr>
      <vt:lpstr> 纤维分离和提纯技术</vt:lpstr>
      <vt:lpstr> 纤维分离和提纯技术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2024-09-05T01:32:22.508</cp:lastPrinted>
  <dcterms:created xsi:type="dcterms:W3CDTF">2024-09-04T17:32:22Z</dcterms:created>
  <dcterms:modified xsi:type="dcterms:W3CDTF">2024-09-04T17:32:24Z</dcterms:modified>
</cp:coreProperties>
</file>