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B59D90-2A8F-4FA7-9A69-74E64D98FE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5B9573-3760-4FEC-818A-2878A23CF7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F8ED05-B456-4524-9078-9083E6E36F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6A42C0-930F-4B4B-960E-CAFC50AE47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F37FBB-2C40-41D3-8634-367DD9807E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CF13F8-4620-479C-900B-2D2D4A902D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737B52-C87D-49A4-8611-8323729EC5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9796BF-6B5A-45F4-8A67-959292B6D3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586C44-7A7C-4F62-BCD7-3BF3F43B97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2B7255-59FB-4814-8A9B-17A2BDC0D2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28E44D-C98E-46D7-BE6D-F4905B714C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706620015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分离工程_朱家文_吸附和制备色谱</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分离工程概述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吸附色谱基本原理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制备色谱基本原理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吸附和制备色谱实验方法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吸附和制备色谱在分离工程中的应用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吸附和制备色谱技术挑战与发展趋势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分离工程概述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4" b="2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分离工程是研究物质分离原理和技术的科学领域，旨在通过物理、化学或生物方法将混合物中的不同组分有效地分离开来。</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分离工程定义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分离工程在化工、制药、食品、环保等众多领域具有广泛应用，是实现物质纯化、回收和再利用的关键环节，对于提高产品质量、降低能耗和减少环境污染具有重要意义。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分离工程重要性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分离工程定义与重要性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环保领域</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在环境保护中，分离工程用于废水处理、废气净化和固体废弃物资源化等，实现有害物质的去除和资源的回收利用。</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化工领域</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在化工生产中，分离工程用于原料的预处理、产品的纯化和副产物的回收等，如石油炼制中的蒸馏、萃取等分离过程。</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制药领域</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在药物合成和制剂过程中，分离工程用于提取有效成分、去除杂质以及药物的纯化和结晶等，确保药品的安全性和有效性。</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食品领域</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在食品加工中，分离工程用于提取食品中的营养成分、去除有害物质以及实现食品组分的分离和重组，提高食品的品质和附加值。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分离工程应用领域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208" r="1320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随着环保意识的提高，分离工程将更加注重绿色化发展方向，减少对环境的影响，推动可持续发展。</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绿色化</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智能化</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高通量化</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多学科交叉融合</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借助人工智能、大数据等先进技术，实现分离过程的自动化和智能化控制，提高分离效率和产品质量。</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针对大规模生产需求，发展高通量分离技术，提高分离速度和处理能力，降低生产成本。</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加强与其他学科的交叉融合，借鉴生物学、医学等领域的研究成果，创新分离原理和技术方法。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分离工程发展趋势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吸附色谱基本原理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3594" r="3359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9" r="1072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利用吸附剂对混合物中各组分吸附能力的差异进行分离的一种色谱技术。</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吸附色谱定义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根据吸附剂和洗脱剂的性质不同，可分为正相吸附色谱和反相吸附色谱。</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吸附色谱概念及分类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常用吸附剂类型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硅胶、氧化铝、活性炭等。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吸附剂特性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具有较大的比表面积和孔容，对被分离物质有较强的吸附能力，且易于再生和重复使用。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吸附剂类型与特性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吸附过程动力学模型</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描述溶质在吸附剂表面上的扩散过程，适用于大孔或无孔吸附剂。</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表面扩散模型（Surface Diffusion M…</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描述吸附过程中溶质在固定相和流动相之间的分配平衡关系。</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线性驱动力模型（Linear Driving For…</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描述溶质在吸附剂孔道内的扩散过程，适用于孔径较小的吸附剂。</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孔扩散模型（Pore Diffusion Model…</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制备色谱基本原理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制备色谱是一种利用不同物质在固定相和流动相之间分配系数的差异进行分离纯化的技术。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根据分离原理和操作方式的不同，制备色谱可分为吸附色谱、分配色谱、离子交换色谱、凝胶色谱等。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制备色谱概念及分类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制备色谱分类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制备色谱定义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4156" r="24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固定相类型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常见的固定相类型包括硅胶、氧化铝、活性炭、高分子聚合物等。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固定相特性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不同的固定相具有不同的极性、孔径、比表面积等特性，对物质的分离效果也有显著差异。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固定相类型与特性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https://d.book118.com/787066200155006036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2024-09-11T23:18:54.430</cp:lastPrinted>
  <dcterms:created xsi:type="dcterms:W3CDTF">2024-09-11T15:18:54Z</dcterms:created>
  <dcterms:modified xsi:type="dcterms:W3CDTF">2024-09-11T15:18:56Z</dcterms:modified>
</cp:coreProperties>
</file>