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3E3E5-B82C-4C1A-9FAD-A539D8455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7598D-ECFD-4C70-A87C-083D51ADD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3198C-DAC5-4905-BBD9-ED947359B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336E0-3E15-4390-9A65-A934468F1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101BB5-E153-46C4-8B78-7D86DD364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C7D48-FC08-47FF-8BAE-996984D45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7A4C84-F6CA-4CBA-B0D1-76F800454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21AC3-C98C-4A36-9644-259765FE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9ABB3-B6B0-40B4-8DF9-2AF1E38F9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8CCFE-FFD7-4C9C-B703-D37308DBA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6B978-72D8-4FF7-B6B9-3063881B9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01046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以感恩为题的演讲稿五分钟左右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对父母的感恩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对老师的感恩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对朋友的感恩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对社会的感恩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践行感恩，传递温暖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感恩是一种对他人的尊重和感激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当我们对别人的帮助、关心和支持表示感激时，我们展现出对他们的尊重和认可，这种美德有助于建立和谐的人际关系。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感恩是一种回报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感恩不仅是对他人的一种感激，更是一种回报。当我们对别人的善意表示感激时，我们也在传递一种正能量，激励更多的人去行善。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感恩是一种自我提升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感恩让我们更加关注生活中的美好事物和积极因素，从而提升我们的幸福感和满足感，让我们成为更加积极向上的人。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感恩是美德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当我们对别人的帮助表示感激时，我们向对方传递了一种信任和认可，这有助于建立更加紧密和信任的关系。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感恩有助于建立信任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在人际关系中，难免会出现矛盾和冲突。如果我们能够以一种感恩的心态去看待对方的付出和贡献，就更容易化解矛盾，建立和谐的关系。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感恩有助于化解矛盾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在一个团队中，如果成员之间能够相互感激和认可，就会增强团队的凝聚力和向心力，提高团队的效率和绩效。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感恩有助于增强团队凝聚力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感恩促进人际关系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529" b="28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感恩提高生活质量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感恩让我们更加珍惜当下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当我们对生活中的美好事物表示感激时，我们会更加珍惜当下的时光和拥有的一切，从而提高我们的幸福感和满足感。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感恩有助于减轻压力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研究表明，感恩有助于减轻压力和焦虑，让我们更加平静和从容地面对生活中的挑战和困难。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感恩有助于培养乐观心态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感恩让我们更加关注生活中的积极因素和美好事物，从而培养一种乐观向上的心态，让我们更加自信、积极和阳光。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对父母的感恩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父母通过他们的爱和努力，赋予了我们生命，让我们有机会体验这个多彩的世界。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生命的奇迹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生命的延续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生命的责任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我们的生命是父母生命的延续，我们承载着他们的基因、智慧和梦想。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正因为父母给予了我们生命，我们有责任珍惜它，努力成为更好的人。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父母给予我们生命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从我们出生的那一刻起，父母就无微不至地照顾着我们，为我们提供衣食住行。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无微不至的照顾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父母不仅关心我们的身体健康，更注重我们的心灵成长。他们耐心地教导我们如何做人、如何做事。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耐心的教诲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无论我们遇到什么困难或挑战，父母总是坚定地站在我们身边，给予我们鼓励和支持。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坚定的支持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父母无私付出与关爱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我们应该尊重父母的选择和决定，理解他们的期望和担忧，与他们保持良好的沟通。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关心与陪伴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我们应该关心父母的生活和情感需求，多陪伴他们，让他们感受到我们的爱和温暖。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成就与荣誉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我们应该努力学习和工作，取得优秀的成绩和荣誉，让父母为我们感到骄傲和自豪。同时，我们也要关注社会公益事业，将爱心传递给更多的人，让父母看到我们的成长和进步。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如何回报父母养育之恩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对老师的感恩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老师们无私地将自己的知识和经验传授给我们，帮助我们打开智慧的大门，探索世界的奥秘。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知识的传递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他们耐心地教导我们各种实用技能，使我们在学术、职业和生活中都能游刃有余。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技能的培训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通过他们的引导和激励，我们得以发现自己的潜能和兴趣，进而在各个领域取得成就。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激发潜能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老师传授知识与技能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当我们遇到困难时，老师给予我们鼓励和支持，教会我们如何面对挫折，培养我们的坚韧意志。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品德的培养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老师们以身作则，教会我们诚实、善良和尊重他人等宝贵品质，塑造我们的良好品格。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他们引导我们设定人生目标，并为之努力奋斗，使我们逐渐成为有理想、有追求的人。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042" r="13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625" r="1062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833" r="10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老师引导我们成长成才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https://d.book118.com/787101046156006046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2024-09-22T04:31:18.667</cp:lastPrinted>
  <dcterms:created xsi:type="dcterms:W3CDTF">2024-09-21T20:31:18Z</dcterms:created>
  <dcterms:modified xsi:type="dcterms:W3CDTF">2024-09-21T20:31:20Z</dcterms:modified>
</cp:coreProperties>
</file>