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AA3D3B-0B9B-4771-9576-AF7458F18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D433C-CC37-4B27-A664-627759ECA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D985F4-5C9C-47C1-9AF9-A2575A19B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B6E921-F697-4DEA-9ECB-8AA3ECF190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9E74DC-CE76-4AED-9D7D-00A509CCCA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BD173A-0898-4567-A541-2F0C6D824F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C2F507-8AE8-41FA-9643-6621884929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EFC1D7-8F69-4B0B-B6A1-04FC37636C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DFC5FF-A91F-4472-A5FF-40CB683A52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162614-A647-49E9-9B56-7484EAC7B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008DE-D232-4D70-9F4B-55807F42D6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10110104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纤支镜在肺部肿块的定位和活检中的应用</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纤支镜技术简介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肺部肿块概述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纤支镜在肺部肿块定位中应用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纤支镜在肺部肿块活检中应用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纤支镜与其他诊断方法比较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纤支镜技术发展趋势及展望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纤支镜技术简介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纤支镜，全称为纤维支气管镜，是一种由几万根透光度很高的玻璃或丙烯树脂拉成很细的纤维所组成的导光束，用来诊断和治疗支气管疾病的一种仪器。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纤支镜利用由几万根透光度很高的玻璃或丙烯树脂拉成很细的纤维所组成的导光束，将冷光源经反射聚焦后发出的光投射到人体支气管腔内，通过配套的活检取样器械，在直视下作肺组织活检、刷检或冲洗，以获得细胞学、细菌学和组织病理学诊断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纤支镜定义及原理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1964年池田茂人研制开发成功可曲式光导纤维支气管镜以来，随着现代科学技术，尤其是光学技术、电子技术、激光技术、计算机技术以及显微镜技术等不断发展和进步，纤维支气管镜技术越来越成熟，应用也越来越广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目前，纤支镜已经成为肺部疾病诊断和治疗中不可或缺的工具之一。随着技术的不断进步和更新，其在肺部肿块的定位和活检中的应用也越来越广泛和准确。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纤支镜适用于多种肺部疾病的诊断和治疗，如肺癌、肺结核、支气管扩张等。在肺部肿块的定位和活检中，纤支镜可以帮助医生准确找到肿块位置并获取组织样本进行病理学检查。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虽然纤支镜在肺部疾病的诊断和治疗中具有重要作用，但并非所有患者都适合接受纤支镜检查。例如，严重心肺功能不全、严重心律失常、凝血功能障碍以及不能耐受检查的患者等，都不宜进行纤支镜检查。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禁忌症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纤支镜检查前，患者需要进行必要的术前准备，如禁食、禁水等。检查时，医生会将纤支镜经口或鼻插入患者气管和支气管，通过调节镜头方向和角度观察肺部情况，并根据需要进行活检、刷检或冲洗等操作。检查后，患者需要休息并观察一段时间，以确保无不适症状后方可离开。</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注意事项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接受纤支镜检查时，患者需要注意配合医生操作，保持呼吸平稳，不要随意移动身体或头部。同时，在检查过程中如出现不适症状，如咳嗽、呼吸困难等，应及时告知医生以便及时处理。此外，患者在检查后也需要注意休息和观察，如有异常情况应及时就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操作流程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操作流程及注意事项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肺部肿块概述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肺部肿块定义及分类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肺部肿块定义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指肺部出现的异常增生组织，形成局部性肿块，可能是良性或恶性。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根据病理性质可分为良性肿瘤、恶性肿瘤及炎性假瘤等。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发病原因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包括遗传、环境、生活习惯等多种因素，如长期吸烟、空气污染、职业暴露等。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高龄、吸烟史、家族史、慢性肺部疾病等。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早期可能无明显症状，随着病情发展可出现咳嗽、咳痰、胸痛、呼吸困难等。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包括影像学检查（如X线、CT、MRI等）、纤维支气管镜检查、经皮肺穿刺活检等。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治疗方案及预后评估</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根据肿块性质、分期及患者情况制定个体化治疗方案，包括手术切除、放疗、化疗、免疫治疗等。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治疗方案</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与肿块性质、分期、治疗方式及患者自身情况密切相关，需定期随访检查，评估治疗效果及预后情况。</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预后评估</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纤支镜在肺部肿块定位中应用</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纤支镜通过人体自然腔道进入肺部，利用先进的光学系统和图像处理技术，直接观察并定位肺部肿块。</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纤支镜定位具有创伤小、恢复快、并发症少等优势，同时可提供直观的肿块图像，有助于医生制定更精确的治疗方案。</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定位技术原理</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优势</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定位技术原理及优势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操作步骤</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患者准备、麻醉、纤支镜插入、观察与定位、取样与活检、退出纤支镜、术后观察与处理。</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技巧分享</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操作时需保持动作轻柔、准确，避免损伤周围正常组织；同时，熟练掌握纤支镜的调节和使用技巧，以获得更清晰的视野和更准确的定位效果。</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操作步骤与技巧分享</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并发症预防</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严格掌握适应症和禁忌症，做好术前评估和准备工作；术中注意操作规范和技巧；术后密切观察患者病情变化。</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处理措施</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对于可能出现的并发症，如出血、感染、气胸等，需及时采取相应的处理措施，如止血、抗感染治疗、胸腔闭式引流等。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并发症预防与处理措施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https://d.book118.com/787101101044006051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2024-09-24T06:53:29.324</cp:lastPrinted>
  <dcterms:created xsi:type="dcterms:W3CDTF">2024-09-23T22:53:29Z</dcterms:created>
  <dcterms:modified xsi:type="dcterms:W3CDTF">2024-09-23T22:53:31Z</dcterms:modified>
</cp:coreProperties>
</file>