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641A53-B193-4C6F-B6D5-E4B539D5EB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28DDEC-A02A-4B11-B6D6-FA33A60FA2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3E601E-C1C1-4186-AFA0-7CC3B64299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819E96-11DD-4C31-91C8-ABAE1D4FA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2C9E1D-14AE-40DF-BE0A-295CEDC8D3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8DA69B7-DCE4-4037-A0D4-524C23FB2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BCC670-505D-4F0E-95B1-100303206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F81122-FA36-4116-A303-63273D9A6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20D24D-F8A8-4D92-B4A8-58A9F3111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51EF6-BDF9-4557-B448-1C2B47FB4B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C1004C-F892-4B5F-9EEF-F665D5723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87101161111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秋冬季节传染病预防知识总结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秋冬季节传染病概述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预防秋冬季节传染病的方法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秋冬季节传染病的症状及治疗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秋冬季节传染病预防的注意事项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秋冬季节传染病预防的误区与纠正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秋冬季节传染病概述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200" b="920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秋冬季节常见传染病类型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由流感病毒引起，症状包括发热、咳嗽、喉咙痛、流鼻涕等。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由麻疹病毒引起，症状包括发热、咳嗽、流鼻涕、红疹等。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由风疹病毒引起，症状包括发热、红疹、头痛、喉咙痛等。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由水痘病毒引起，症状包括发热、红疹、头痛、喉咙痛等。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流感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麻疹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风疹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水痘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如流感、麻疹、风疹等病毒可通过飞沫传播。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空气传播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125" r="71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接触传播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583" r="13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食物和水传播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9750" r="9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如水痘病毒可通过接触患者皮疹或呼吸道分泌物传播。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某些肠道传染病可通过食物和水传播。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秋冬季节传染病传播途径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由于儿童免疫力较低，容易感染各种传染病。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儿童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由于老年人身体机能衰退，免疫力下降，容易感染传染病。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老年人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医护人员因经常接触患者，增加了感染的风险。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医护人员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秋冬季节传染病高发人群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预防秋冬季节传染病的方法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保持个人卫生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经常用肥皂和流动水洗手，特别是在咳嗽、打喷嚏、上厕所后，以及接触可能被污染的物品后。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保持呼吸道通畅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避免用手触摸口、鼻、眼等部位，咳嗽或打喷嚏时用纸巾遮住口鼻，然后将纸巾丢进封闭的垃圾桶。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避免共用餐具和毛巾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个人物品如餐具、毛巾等应单独使用，避免交叉感染。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保证营养均衡，多吃新鲜蔬菜、水果和全谷类食物，以增强身体免疫力。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000" b="1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适当的体育锻炼有助于增强体质，提高抵抗力。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适量运动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保证充足的睡眠时间，有助于身体恢复和免疫力提升。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充足休息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增强免疫力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保持室内空气流通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经常开窗通风，保持室内空气新鲜，有助于降低病毒在密闭环境中的传播风险。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避免接触动物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尽量避免接触野生动物或流浪动物，特别是不要接触病死的动物。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避免前往人群密集场所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尽量减少去人群密集的公共场所，特别是空气流通较差的地方。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3989" r="13989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避免接触传染源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根据个人情况和医生建议，接种针对特定传染病的疫苗，如流感疫苗、肺炎球菌疫苗等。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根据医生建议接种相关疫苗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根据疫苗接种规定，及时接种加强针，以提高疫苗的保护效果。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及时接种加强针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接种疫苗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秋冬季节传染病的症状及治疗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DE9A39"/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4670" r="246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670" r="2467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670" r="2467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发热、头痛、咳嗽、喉咙痛、肌肉疼痛、乏力等。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休息、多喝水、遵医嘱治疗，一般需要2-3周恢复。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治疗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流感的症状及治疗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https://d.book118.com/787101161111006051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2024-09-24T16:33:53.035</cp:lastPrinted>
  <dcterms:created xsi:type="dcterms:W3CDTF">2024-09-24T08:33:53Z</dcterms:created>
  <dcterms:modified xsi:type="dcterms:W3CDTF">2024-09-24T08:33:55Z</dcterms:modified>
</cp:coreProperties>
</file>