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43EEB-B4FA-459F-9CC7-504020A2D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EA3E5-DF71-4EC4-80D9-4CDE391E5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93607-5889-4FEE-B011-148DE0DA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09CF2-1EF4-4C0A-9289-1D91AF1A2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29C80E-65E5-4604-B120-D0F0D448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4A6428-CC09-4E08-A79F-365DDD42F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818D3-EB77-468D-BC46-B540F75C8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BB504-ED81-410D-B130-12FBA5A58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8FDF1-6860-4215-BF92-92B0C005D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A2B50-CE5F-4DB1-AF52-04771E9D4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5E117-F127-4F78-B1B4-889E4695E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060211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项目资源分析的方法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资源风险识别与应对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资源分析的首要目的是明确项目目标，确保所有相关资源能够为实现这些目标提供有效支持。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通过资源分析，可以更好地了解项目所处环境，预测潜在风险和挑战，从而制定相应的应对策略。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通过对项目所需资源的详细分析，可以实现资源的优化配置，避免资源浪费和成本超支。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充分了解和合理配置项目资源有助于提升项目的成功率，确保项目按照既定计划顺利推进。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提升项目成功率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通过对项目资源的深入分析，可以更加精准地预测和控制项目成本，提高项目的经济效益。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有效控制成本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资源分析为项目决策者提供了全面、准确的信息支持，有助于提高决策的科学性和合理性。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增强决策科学性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明确项目所需资源及其配置情况，有助于团队成员更好地理解和执行项目计划，提高团队协作效率。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资源是指在项目执行过程中，为实现项目目标所需的各种投入要素，包括人力、物力、财力、时间、信息等。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根据项目需求，资源可分为人力资源、物力资源、财力资源、时间资源和信息资源等。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项目资源在项目执行过程中处于不断变化的状态，需要根据实际情况进行调整和优化。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项目资源总是有限的，需要在项目周期内进行合理配置和有效利用。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项目资源种类繁多，涉及多个领域和方面，需要综合考虑各种资源的互补性和替代性。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项目资源的特点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资源影响项目的成本和进度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资源的获取、配置和利用方式将直接影响项目的成本和进度计划。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资源与项目风险密切相关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资源的不足或配置不当可能导致项目延期、成本超支或质量不达标等风险。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资源是项目执行的必要条件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没有充足的资源支持，项目将无法顺利推进和实现预期目标。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资源与项目的关系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识别项目所需资源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根据项目目标、范围、进度和成本等因素，全面识别项目所需的各种资源，包括人力、物力、财力、时间等。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评估资源需求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对识别出的资源需求进行评估，确定资源的种类、数量、质量、时间等方面的要求。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制定资源需求计划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根据项目需求和资源评估结果，制定详细的资源需求计划，明确资源的来源、获取方式、使用方式和预算等。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对项目组织内部和外部的现有资源进行识别，包括人力、物力、财力、技术、信息等。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识别现有资源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对现有资源的数量、质量、可用性、可靠性等方面进行评估，确定其能否满足项目需求。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根据现有资源评估结果和项目需求，制定资源供给计划，明确资源的调配、整合和优化方案。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制定资源供给计划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资源供给分析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分析资源缺口对项目的影响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分析资源缺口对项目进度、成本、质量等方面的影响，确定其重要性和优先级。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制定资源补充计划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根据资源缺口分析结果，制定资源补充计划，明确资源的采购、租赁、合作等方案。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比较资源需求和供给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将资源需求和供给进行比较，找出资源在种类、数量、质量、时间等方面的缺口。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资源缺口分析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评估资源利用效率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对项目组织在资源使用过程中的效率进行评估，包括资源的配置效率、使用效率、管理效率等。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分析影响资源利用效率的因素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分析影响资源利用效率的各种因素，如技术水平、管理水平、市场环境等。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制定提高资源利用效率的措施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根据分析结果，制定提高资源利用效率的具体措施，如改进技术、优化管理流程、加强培训等。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资源利用效率分析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https://d.book118.com/787106021134006040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2024-09-13T05:25:24.144</cp:lastPrinted>
  <dcterms:created xsi:type="dcterms:W3CDTF">2024-09-12T21:25:24Z</dcterms:created>
  <dcterms:modified xsi:type="dcterms:W3CDTF">2024-09-12T21:25:26Z</dcterms:modified>
</cp:coreProperties>
</file>