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5DD88-0498-4DE6-90D1-D437615CE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6B33F-4580-4071-91A6-1818539D9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FA0A9-8BC2-42DE-9CF4-C6259FCFA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AE8E2-BD0F-4D6C-92FE-0C7BCE4B4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54BBA4-E735-4D2A-8610-5976C787E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F2C366-45EA-454D-98B6-742BDE9E7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4CCE60-9E3B-4043-8306-7345FF316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C80BF-ADAF-47DE-BED0-F8939EA01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D43A6-83DA-4D1F-B09E-1C7D2A8A9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00281-59FE-4FAD-B8DD-8EFC7EA61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2CB34-442F-4814-B98F-C4CF017B3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111211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外科病人的体液失调和酸碱平衡紊乱课件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外科病人体液失调概述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酸碱平衡紊乱概述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体液失调的治疗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酸碱平衡紊乱的治疗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预防与护理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外科病人体液失调概述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体液失调是指体液量、分布、成分和酸碱度等发生异常变化，导致机体生理功能紊乱。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根据病因和临床表现，体液失调可分为等渗性脱水、低渗性脱水、高渗性脱水、水中毒、低钾血症、高钾血症等。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引起体液失调的常见原因包括呕吐、腹泻、高热、大量出汗、烧伤、创伤等。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体液失调时，机体的水、电解质平衡和酸碱平衡被破坏，导致细胞代谢紊乱和功能受损，严重时可危及生命。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体液失调的临床表现因病因和程度而异，常见的症状包括口渴、尿少、乏力、恶心、呕吐、心慌、血压下降等。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根据病史、临床表现和实验室检查，可以诊断体液失调。实验室检查包括血电解质、血气分析、尿常规等。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057" r="120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酸碱平衡紊乱概述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44" r="27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酸碱平衡是维持人体正常生理功能的重要机制，通过调节血液中H+浓度和HCO3-浓度，维持pH值在7.35-7.45的稳定范围。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酸碱平衡的调节主要依靠肾脏和肺脏，通过排泄和重吸收H+和HCO3-，以及通过呼吸排出CO2和吸收O2来调节血液pH值。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酸碱平衡的原理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酸中毒：血液中H+浓度升高，pH值降低，可能导致呼吸困难、乏力、恶心等症状。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碱中毒：血液中H+浓度降低，pH值升高，可能导致呼吸抑制、心率失常、恶心等症状。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酸碱平衡紊乱的病因与病理生理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病因：酸碱平衡紊乱的病因包括代谢性酸中毒、代谢性碱中毒、呼吸性酸中毒和呼吸性碱中毒等。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病理生理：酸碱平衡紊乱发生时，机体会通过调节机制来纠正失衡状态，如肾脏排泄和重吸收H+和HCO3-、肺脏调节呼吸等。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酸碱平衡紊乱的类型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体液失调的治疗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https://d.book118.com/787111121125006025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2024-08-30T08:43:44.451</cp:lastPrinted>
  <dcterms:created xsi:type="dcterms:W3CDTF">2024-08-30T00:43:44Z</dcterms:created>
  <dcterms:modified xsi:type="dcterms:W3CDTF">2024-08-30T00:43:46Z</dcterms:modified>
</cp:coreProperties>
</file>