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MUPDO+MS-UIGothic"/>
      <p:regular r:id="rId15"/>
    </p:embeddedFont>
    <p:embeddedFont>
      <p:font typeface="QDRVAF+AVFLRH+MicrosoftYaHei"/>
      <p:regular r:id="rId16"/>
    </p:embeddedFont>
    <p:embeddedFont>
      <p:font typeface="CNSIMT+JTDHCS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5DAD4-1817-445C-861A-474DFB64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28FB1-B432-4972-AABD-2E08769C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2F90F-0BAE-4D41-A1EC-1D4EDD5E3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06747-5279-497F-8CBF-19DAA716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4AF94-5DBC-4723-8842-5A0270FD8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37CD1-DC1E-46C9-BDE3-21BC7FBF6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50C92-BD21-450B-9E1B-0BD3A231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471B2-0532-4BF8-97F0-C45DB3FD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33255-2E83-4E72-B4D6-476FF560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92F4-3001-4C75-AF7E-3EA1C928B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20557-6963-49E6-B8DF-03C08A2B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11125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34575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MUPDO+MS-UIGothic"/>
                <a:cs typeface="SMUPDO+MS-UIGothic"/>
              </a:rPr>
              <a:t>答案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754807"/>
                </a:solidFill>
                <a:latin typeface="SMUPDO+MS-UIGothic"/>
                <a:cs typeface="SMUPDO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QDRVAF+AVFLRH+MicrosoftYaHei"/>
                <a:cs typeface="QDRVAF+AVFLRH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MUPDO+MS-UIGothic"/>
                <a:cs typeface="SMUPDO+MS-UIGothic"/>
              </a:rPr>
              <a:t>年</a:t>
            </a:r>
            <a:r>
              <a:rPr sz="1800">
                <a:solidFill>
                  <a:srgbClr val="754807"/>
                </a:solidFill>
                <a:latin typeface="QDRVAF+AVFLRH+MicrosoftYaHei"/>
                <a:cs typeface="QDRVAF+AVFLRH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MUPDO+MS-UIGothic"/>
                <a:cs typeface="SMUPDO+MS-UIGothic"/>
              </a:rPr>
              <a:t>月</a:t>
            </a:r>
            <a:r>
              <a:rPr sz="1800">
                <a:solidFill>
                  <a:srgbClr val="754807"/>
                </a:solidFill>
                <a:latin typeface="QDRVAF+AVFLRH+MicrosoftYaHei"/>
                <a:cs typeface="QDRVAF+AVFLRH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MUPDO+MS-UIGothic"/>
                <a:cs typeface="SMUPDO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SMUPDO+MS-UIGothic"/>
                <a:cs typeface="SMUPDO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CNSIMT+JTDHCS+MicrosoftYaHei-Bold"/>
                <a:cs typeface="CNSIMT+JTDHC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客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服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定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什么是客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业为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了保持和提升客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意度和忠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度，通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各种方式提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供的服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，包括售前、售中和售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是一种以客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户为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中心的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理念，要求企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将客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的需求和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度放在首要位置，通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的服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足客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需求并提升客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SMUPDO+MS-UIGothic"/>
                <a:cs typeface="SMUPD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MUPDO+MS-UIGothic"/>
                <a:cs typeface="SMUPDO+MS-UIGothic"/>
              </a:rPr>
              <a:t>提升客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FFFDFD"/>
                </a:solidFill>
                <a:latin typeface="SMUPDO+MS-UIGothic"/>
                <a:cs typeface="SMUPDO+MS-UIGothic"/>
              </a:rPr>
              <a:t>意度和忠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2000">
                <a:solidFill>
                  <a:srgbClr val="FFFDFD"/>
                </a:solidFill>
                <a:latin typeface="SMUPDO+MS-UIGothic"/>
                <a:cs typeface="SMUPDO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MUPDO+MS-UIGothic"/>
                <a:cs typeface="SMUPDO+MS-UIGothic"/>
              </a:rPr>
              <a:t>降低客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DFD"/>
                </a:solidFill>
                <a:latin typeface="SMUPDO+MS-UIGothic"/>
                <a:cs typeface="SMUPDO+MS-UIGothic"/>
              </a:rPr>
              <a:t>流失率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提高客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意度和忠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度，从而增加客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率和口碑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解决客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和不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，降低客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流失率，减少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因客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流失而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59629" y="385371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MUPDO+MS-UIGothic"/>
                <a:cs typeface="SMUPDO+MS-UIGothic"/>
              </a:rPr>
              <a:t>增加企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SMUPDO+MS-UIGothic"/>
                <a:cs typeface="SMUPDO+MS-UIGothic"/>
              </a:rPr>
              <a:t>收入和市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SMUPDO+MS-UIGothic"/>
                <a:cs typeface="SMUPDO+MS-UIGothic"/>
              </a:rPr>
              <a:t>份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良好的客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吸引新客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并保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留老客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，从而提高企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的市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UPDO+MS-UIGothic"/>
                <a:cs typeface="SMUPDO+MS-UIGothic"/>
              </a:rPr>
              <a:t>和收入。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的基本原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DRVAF+AVFLRH+MicrosoftYaHei"/>
                <a:cs typeface="QDRVAF+AVFLR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DRVAF+AVFLRH+MicrosoftYaHei"/>
                <a:cs typeface="QDRVAF+AVFLR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DRVAF+AVFLRH+MicrosoftYaHei"/>
                <a:cs typeface="QDRVAF+AVFLR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DRVAF+AVFLRH+MicrosoftYaHei"/>
                <a:cs typeface="QDRVAF+AVFLR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MUPDO+MS-UIGothic"/>
                <a:cs typeface="SMUPDO+MS-UIGothic"/>
              </a:rPr>
              <a:t>客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754807"/>
                </a:solidFill>
                <a:latin typeface="SMUPDO+MS-UIGothic"/>
                <a:cs typeface="SMUPDO+MS-UIGothic"/>
              </a:rPr>
              <a:t>至上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1550" spc="25">
                <a:solidFill>
                  <a:srgbClr val="754807"/>
                </a:solidFill>
                <a:latin typeface="SMUPDO+MS-UIGothic"/>
                <a:cs typeface="SMUPDO+MS-UIGothic"/>
              </a:rPr>
              <a:t>信守信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专业</a:t>
            </a:r>
            <a:r>
              <a:rPr sz="1550">
                <a:solidFill>
                  <a:srgbClr val="754807"/>
                </a:solidFill>
                <a:latin typeface="SMUPDO+MS-UIGothic"/>
                <a:cs typeface="SMUPDO+MS-UIGothic"/>
              </a:rPr>
              <a:t>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MUPDO+MS-UIGothic"/>
                <a:cs typeface="SMUPDO+MS-UIGothic"/>
              </a:rPr>
              <a:t>友善礼貌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的基本原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之一是始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放在首位，以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足客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首要任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遵守承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诺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，提供真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准确的信息，不欺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骗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，保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信守信的原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、高效的服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确保客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得到及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、准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确的解决。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业员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友善、礼貌地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待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，尊重客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益和需求。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CNSIMT+JTDHCS+MicrosoftYaHei-Bold"/>
                <a:cs typeface="CNSIMT+JTDHC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客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服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的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754807"/>
                </a:solidFill>
                <a:latin typeface="SMUPDO+MS-UIGothic"/>
                <a:cs typeface="SMUPDO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售前服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售前服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是指在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提供的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的前期准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和咨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5770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售前服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的主要目的是帮助客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了解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的特点、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和使用方法，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以便客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做出明智的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决策。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售前服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多种方式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聊天、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品演示和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用等。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良好的售前服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可以提高客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的信任度和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意度，促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进销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售中服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售中服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是指在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提供的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2578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售中服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的主要目的是确保客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够顺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利地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得所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，并确保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正常工作。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9169" y="1796153"/>
            <a:ext cx="1555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的交付和安装。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3610" y="2647053"/>
            <a:ext cx="51106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售中服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多种方式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，如送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、安装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支持等。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48144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良好的售中服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可以提高客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意度，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的忠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SMUPDO+MS-UIGothic"/>
                <a:cs typeface="SMUPDO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MUPDO+MS-UIGothic"/>
                <a:cs typeface="SMUPDO+MS-UIGothic"/>
              </a:rPr>
              <a:t>售后服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1746103"/>
            <a:ext cx="26941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售后服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是指在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售之后，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提供的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和保障。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0169" y="174610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售后服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多种方式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，如定期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、故障排除、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换货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89479" y="452168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售后服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的主要目的是确保客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2259" y="454200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良好的售后服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可以提高客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89479" y="483029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在使用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得到及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、有效的支持和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帮助。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22259" y="4850617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的信任度和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度，同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也可以增加客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再次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SMUPDO+MS-UIGothic"/>
                <a:cs typeface="SMUPDO+MS-UIGothic"/>
              </a:rPr>
              <a:t>的可能性。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https://d.book118.com/787111125026006044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SMUPDO+MS-UIGothic</vt:lpstr>
      <vt:lpstr>SimSun</vt:lpstr>
      <vt:lpstr>QDRVAF+AVFLRH+MicrosoftYaHei</vt:lpstr>
      <vt:lpstr>Times New Roman</vt:lpstr>
      <vt:lpstr>CNSIMT+JTDHCS+MicrosoftYaHei-Bold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2024-09-18T09:28:17.274</cp:lastPrinted>
  <dcterms:created xsi:type="dcterms:W3CDTF">2024-09-18T01:28:17Z</dcterms:created>
  <dcterms:modified xsi:type="dcterms:W3CDTF">2024-09-18T01:28:18Z</dcterms:modified>
</cp:coreProperties>
</file>