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7BD71-BF43-44E8-9EB9-21DB0C908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DB907-8FE2-4DB6-ADC0-EE780B6C0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1AD5D-28C8-4450-A42B-B1DA1D04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2C9B8-B543-4D68-94D3-C0FA78CD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B8F3A-B51D-4C68-BC48-BC379DC2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A74FE-747A-4743-B144-D45FAF18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A2BA2-0BF3-400E-8EC4-C1E5C7273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BFB52-F76D-423E-9239-FC7DE483B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FF34A-68F9-427A-A86A-BBBC6F8C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E6F83-F772-460A-8450-6EA5F9B2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ED0D5-AF7C-448C-B3E2-23552E60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140061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NBNA检查适应症注意事项及操作技术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NBNA检查适应症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NBNA检查在临床应用中的价值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NBNA检查是一种用于评估新生儿神经行为发育状况的方法，通过观察和记录新生儿在特定环境下的行为表现，以判断其是否存在神经发育障碍或潜在风险。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随着围产医学和新生儿医学的发展，对新生儿神经发育的关注和重视程度不断提高。NBNA检查作为一种简单、无创、可重复的评估工具，已被广泛应用于临床实践中。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本次汇报将详细介绍NBNA检查的定义、适应症、禁忌症、操作技术、结果解读及临床意义等方面内容。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汇报重点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重点阐述NBNA检查的操作技术和结果解读，以及其在临床实践中的应用价值。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使听众全面了解NBNA检查的相关知识，掌握其操作方法和结果解读技巧，提高对新生儿神经发育障碍的识别和诊断能力。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NBNA检查适应症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通过NBNA检查，可以了解新生儿神经系统发育的成熟度，包括运动、感觉、反射等方面的表现。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评估新生儿神经系统发育情况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NBNA检查有助于早期发现新生儿神经系统异常，如肌张力异常、反射异常等，从而及时采取干预措施。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早期发现异常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根据NBNA检查结果，可以为家长提供针对性的护理和早期干预建议，促进新生儿神经系统的正常发育。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指导家庭护理和早期干预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新生儿神经行为评估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评估早产儿神经系统发育情况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早产儿由于出生时神经系统发育不成熟，容易出现神经发育问题。NBNA检查可以评估早产儿的神经系统发育情况，及时发现潜在问题。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指导早产儿护理和治疗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根据NBNA检查结果，可以为早产儿制定个性化的护理和治疗方案，促进其神经系统的正常发育。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预测早产儿远期神经发育结局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NBNA检查可以预测早产儿远期神经发育结局，为家长和医生提供重要的参考信息。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早产儿神经发育评估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监测脑损伤治疗效果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NBNA检查可以监测脑损伤治疗效果，及时调整治疗方案，提高治疗效果。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筛查新生儿脑损伤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NBNA检查可以作为新生儿脑损伤筛查的重要手段之一，有助于早期发现脑损伤的迹象。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辅助诊断脑损伤类型和程度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通过NBNA检查，可以辅助诊断脑损伤的类型和程度，为制定治疗方案提供依据。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脑损伤筛查与诊断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明确NBNA检查的目的，确保患者符合检查适应症的要求。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确认检查目的和适应症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向患者详细解释NBNA检查的过程和步骤，以消除其紧张情绪。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告知患者检查流程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确保NBNA检查所需的设备齐全、完好，并已进行校准。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检查设备准备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在检查过程中，保持室内环境安静，避免干扰患者的注意力。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密切观察患者在检查过程中的反应，如有不适或异常表现，应及时处理。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确保检查数据的准确性和完整性，以便后续分析和诊断。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https://d.book118.com/787114006122006040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2024-09-13T01:29:49.414</cp:lastPrinted>
  <dcterms:created xsi:type="dcterms:W3CDTF">2024-09-12T17:29:49Z</dcterms:created>
  <dcterms:modified xsi:type="dcterms:W3CDTF">2024-09-12T17:29:51Z</dcterms:modified>
</cp:coreProperties>
</file>