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EC4F9-9E96-4504-A645-C1D62346F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57D19-C346-43AD-B412-15DDDEC85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8E599-726F-4A7A-87EC-B38AA429E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42359-9224-4475-832E-C92F88290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B4F027-C22A-4980-A9FD-B35A12886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660A1-6957-4173-95C3-77D1DD511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70A143-8EB8-44C7-9A7C-FFABEA18B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3C344-2526-49B1-BEA7-7C26191E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72303-496C-4DA5-BBA8-DEFC0364E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F4ADF-5A37-47FC-800C-41DE4C4D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E248A-6FDD-4821-B5AC-51EAFB282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140130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《儿童教育心理学》ppt课件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儿童心理发展阶段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儿童认知发展理论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儿童个性与社会性发展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教育心理学在儿童教育中的应用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儿童教育心理学的研究方法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儿童心理发展阶段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通过感觉和动作来认识世界，是儿童心理发展的第一个阶段。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关键发展指标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儿童开始能够跟踪和寻找视觉上的移动物体，开始对大小、形状、颜色等物理属性有所认识。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教育建议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提供丰富的感知刺激，鼓励儿童通过触摸、观察、听等方式来探索周围环境。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儿童在这个阶段主要通过感觉器官来接收外界信息，并通过动作来探索和认识世界。他们通过听觉、视觉、触觉等来感知周围环境，并逐渐形成对事物的初步认识。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感知运动阶段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鼓励儿童进行想象和模仿活动，提供一些简单的玩具和教具来帮助他们发展这些技能。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儿童开始使用符号进行思考，但仍然以具体事物为主。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儿童在这个阶段开始能够进行基本的想象和符号游戏，例如模仿动物的声音或动作。他们开始理解一些基本概念，如大小关系、数字等。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关键发展指标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儿童开始能够进行基本的想象和模仿，对故事和游戏有浓厚的兴趣。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前操作阶段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提供一些教具和活动来帮助儿童进行分类、排序等逻辑思考活动，鼓励他们观察事物之间的联系和差异。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儿童在这个阶段开始能够进行基本的逻辑思维，例如分类、排序等。他们开始理解一些抽象概念，如时间、空间等。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儿童开始能够进行逻辑思考，但仍以具体事物为主。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儿童开始能够进行基本的分类和排序活动，对事物之间的联系和差异有所认识。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关键发展指标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教育建议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形式操作阶段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儿童开始能够进行抽象思维，理解概念之间的关系。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提供一些抽象的概念和问题来挑战儿童的思维，鼓励他们进行深入的分析和思考。同时，也要注意不要超过儿童的认知能力，以免造成学习困难。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儿童能够进行复杂的推理和分析活动，对抽象概念有深入的理解。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儿童在这个阶段已经能够进行高级的抽象思维，例如理解数学公式、物理定律等。他们开始理解事物之间的复杂关系，并进行复杂的推理和分析。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教育建议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关键发展指标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儿童认知发展理论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0-2岁，儿童通过感觉和动作来认识世界，如抓、听、看等。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2-7岁，儿童开始用符号思考，如语言、想象和模仿等。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前操作阶段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7-11岁，儿童开始进行逻辑思考，能够进行具体运算。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具体操作阶段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12岁以上，儿童开始进行抽象思维，能够进行概念运算。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形式操作阶段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皮亚杰的认知发展理论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强调社会文化对儿童认知发展的影响。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文化历史发展理论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工具活动理论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社会建构主义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941" b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认为儿童的学习是通过使用工具（如语言、符号）来完成的。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认为知识是在社会互动中建构的，儿童通过与他人的交流和合作来学习。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维果斯基的社会文化理论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认为人有生本能和死本能两种本能，这两种本能驱动人的行为和情绪。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本能理论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认为人的心理分为本我、自我和超我三个部分，这三部分相互作用影响人的行为。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心理结构理论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认为人的心理发展分为五个阶段，每个阶段都有不同的特点和冲突。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心理发展阶段理论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弗洛伊德的精神分析理论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信任对不信任阶段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0-1岁，儿童需要与照顾者建立信任关系。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主动对内疚阶段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3-6岁，儿童表现出主动性和创造力，需要鼓励探索和创新。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自主对羞怯阶段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1-3岁，儿童开始表现出自主性，需要培养自主能力和自我控制。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勤奋对自卑阶段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6-11岁，儿童开始学习知识和技能，需要培养勤奋和自信心。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埃里克·埃里克森的心理社会发展理论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儿童个性与社会性发展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https://d.book118.com/787114013032006034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2024-09-08T00:16:44.937</cp:lastPrinted>
  <dcterms:created xsi:type="dcterms:W3CDTF">2024-09-07T16:16:44Z</dcterms:created>
  <dcterms:modified xsi:type="dcterms:W3CDTF">2024-09-07T16:16:47Z</dcterms:modified>
</cp:coreProperties>
</file>