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80513"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2.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917293-596B-478D-AFC1-ED4CF5368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ABAB7-3064-48BC-AD83-B2A755052D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B2648B-6746-46C0-A1FA-E7F5DE13F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AB0124-2B5D-437E-BE9A-E6B04DB8E0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98CC4F-EDCF-43F3-824D-754707D5C1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85D9A4-4913-4731-A31F-0F821FAA01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501D48-57FC-4413-AEE7-D2129B9E86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D455D6-30CD-427F-8DEC-EA6830C09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CBFCEF-1BD1-42B2-A47B-C3F669F5FF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B5D09C-3F50-4EB9-86EA-4AB996ED7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D4A5D5-F856-404B-8392-2AACAAB3E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solidFill>
          <a:schemeClr val="bg1"/>
        </a:solidFill>
        <a:effectLst/>
      </p:bgPr>
    </p:bg>
    <p:spTree>
      <p:nvGrpSpPr>
        <p:cNvPr id="1" name=""/>
        <p:cNvGrpSpPr/>
        <p:nvPr/>
      </p:nvGrpSpPr>
      <p:grpSpPr>
        <a:xfrm>
          <a:off x="0" y="0"/>
          <a:ext cx="0" cy="0"/>
        </a:xfrm>
      </p:grpSpPr>
      <p:grpSp>
        <p:nvGrpSpPr>
          <p:cNvPr id="2050" name="Group 2"/>
          <p:cNvGrpSpPr/>
          <p:nvPr/>
        </p:nvGrpSpPr>
        <p:grpSpPr>
          <a:xfrm>
            <a:off x="-3235325" y="304800"/>
            <a:ext cx="11957050" cy="4724400"/>
            <a:chOff x="-2030" y="192"/>
            <a:chExt cx="7502" cy="2976"/>
          </a:xfrm>
        </p:grpSpPr>
        <p:sp>
          <p:nvSpPr>
            <p:cNvPr id="2051" name="Line 3"/>
            <p:cNvSpPr>
              <a:spLocks noChangeShapeType="1"/>
            </p:cNvSpPr>
            <p:nvPr/>
          </p:nvSpPr>
          <p:spPr bwMode="auto">
            <a:xfrm>
              <a:off x="912" y="1584"/>
              <a:ext cx="4560" cy="0"/>
            </a:xfrm>
            <a:prstGeom prst="line">
              <a:avLst/>
            </a:prstGeom>
            <a:noFill/>
            <a:ln w="12700">
              <a:solidFill>
                <a:schemeClr val="tx1"/>
              </a:solidFill>
              <a:round/>
            </a:ln>
            <a:effectLst/>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zh-CN" altLang="en-US" sz="1800"/>
            </a:p>
          </p:txBody>
        </p:sp>
        <p:sp>
          <p:nvSpPr>
            <p:cNvPr id="2052" name="AutoShape 4"/>
            <p:cNvSpPr>
              <a:spLocks noChangeArrowheads="1"/>
            </p:cNvSpPr>
            <p:nvPr/>
          </p:nvSpPr>
          <p:spPr bwMode="auto">
            <a:xfrm>
              <a:off x="-1584" y="864"/>
              <a:ext cx="2304" cy="2304"/>
            </a:xfrm>
            <a:custGeom>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zh-CN" altLang="zh-CN" sz="2400">
                <a:latin typeface="Times New Roman" pitchFamily="18" charset="0"/>
              </a:endParaRPr>
            </a:p>
          </p:txBody>
        </p:sp>
        <p:sp>
          <p:nvSpPr>
            <p:cNvPr id="2053" name="AutoShape 5"/>
            <p:cNvSpPr>
              <a:spLocks noChangeArrowheads="1"/>
            </p:cNvSpPr>
            <p:nvPr/>
          </p:nvSpPr>
          <p:spPr bwMode="auto">
            <a:xfrm>
              <a:off x="-2030" y="192"/>
              <a:ext cx="2544" cy="2544"/>
            </a:xfrm>
            <a:custGeom>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zh-CN" altLang="zh-CN" sz="1800">
                <a:latin typeface="Arial" pitchFamily="34" charset="0"/>
              </a:endParaRPr>
            </a:p>
          </p:txBody>
        </p:sp>
      </p:grpSp>
      <p:pic>
        <p:nvPicPr>
          <p:cNvPr id="2054" name="Picture 11" descr="mb"/>
          <p:cNvPicPr>
            <a:picLocks noChangeAspect="1"/>
          </p:cNvPicPr>
          <p:nvPr/>
        </p:nvPicPr>
        <p:blipFill>
          <a:blip r:embed="rId1"/>
          <a:stretch>
            <a:fillRect/>
          </a:stretch>
        </p:blipFill>
        <p:spPr>
          <a:xfrm>
            <a:off x="-36512" y="-26987"/>
            <a:ext cx="9217025" cy="6884987"/>
          </a:xfrm>
          <a:prstGeom prst="rect">
            <a:avLst/>
          </a:prstGeom>
          <a:noFill/>
          <a:ln>
            <a:noFill/>
            <a:miter lim="800000"/>
          </a:ln>
        </p:spPr>
      </p:pic>
      <p:sp>
        <p:nvSpPr>
          <p:cNvPr id="177158" name="Rectangle 6"/>
          <p:cNvSpPr>
            <a:spLocks noGrp="1" noChangeArrowheads="1"/>
          </p:cNvSpPr>
          <p:nvPr>
            <p:ph type="ctrTitle"/>
          </p:nvPr>
        </p:nvSpPr>
        <p:spPr>
          <a:xfrm>
            <a:off x="1448800" y="985839"/>
            <a:ext cx="7267906" cy="1444625"/>
          </a:xfrm>
        </p:spPr>
        <p:txBody>
          <a:bodyPr/>
          <a:lstStyle>
            <a:lvl1pPr>
              <a:defRPr sz="4000"/>
            </a:lvl1pPr>
          </a:lstStyle>
          <a:p>
            <a:pPr fontAlgn="base"/>
            <a:r>
              <a:rPr lang="zh-CN" altLang="en-US" strike="noStrike" noProof="1"/>
              <a:t>单击此处编辑母版标题样式</a:t>
            </a:r>
          </a:p>
        </p:txBody>
      </p:sp>
      <p:sp>
        <p:nvSpPr>
          <p:cNvPr id="177159" name="Rectangle 7"/>
          <p:cNvSpPr>
            <a:spLocks noGrp="1" noChangeArrowheads="1"/>
          </p:cNvSpPr>
          <p:nvPr>
            <p:ph type="subTitle" idx="1"/>
          </p:nvPr>
        </p:nvSpPr>
        <p:spPr>
          <a:xfrm>
            <a:off x="1448800" y="3427413"/>
            <a:ext cx="7267906" cy="1752600"/>
          </a:xfrm>
        </p:spPr>
        <p:txBody>
          <a:bodyPr/>
          <a:lstStyle>
            <a:lvl1pPr marL="0" indent="0">
              <a:buFont typeface="Wingdings" pitchFamily="2" charset="2"/>
              <a:buNone/>
              <a:defRPr/>
            </a:lvl1pPr>
          </a:lstStyle>
          <a:p>
            <a:pPr fontAlgn="base"/>
            <a:r>
              <a:rPr lang="zh-CN" altLang="en-US" strike="noStrike" noProof="1"/>
              <a:t>单击此处编辑母版副标题样式</a:t>
            </a:r>
          </a:p>
        </p:txBody>
      </p:sp>
      <p:sp>
        <p:nvSpPr>
          <p:cNvPr id="2057"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2058"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2059"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EF15549E-587E-462C-AA2D-0081A271BA85}" type="slidenum">
              <a:rPr lang="en-US" altLang="zh-CN" sz="1200"/>
              <a:t>‹#›</a:t>
            </a:fld>
            <a:endParaRPr lang="en-US" altLang="zh-CN" sz="1200"/>
          </a:p>
        </p:txBody>
      </p:sp>
    </p:spTree>
  </p:cSld>
  <p:clrMapOvr>
    <a:masterClrMapping/>
  </p:clrMapOvr>
  <p:transition spd="slow">
    <p:randomBar dir="vert"/>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5"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6"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5197" y="4406901"/>
            <a:ext cx="7803436" cy="1362075"/>
          </a:xfrm>
        </p:spPr>
        <p:txBody>
          <a:bodyPr anchor="t"/>
          <a:lstStyle>
            <a:lvl1pPr algn="l">
              <a:defRPr sz="4000" b="1" cap="all"/>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725197" y="2906713"/>
            <a:ext cx="7803436"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a:t>单击此处编辑母版文本样式</a:t>
            </a:r>
          </a:p>
        </p:txBody>
      </p:sp>
      <p:sp>
        <p:nvSpPr>
          <p:cNvPr id="4"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5"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6"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1375483" y="1827213"/>
            <a:ext cx="3594107"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5122599" y="1827213"/>
            <a:ext cx="3595701"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6"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7"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9026" y="274638"/>
            <a:ext cx="8262462" cy="1143000"/>
          </a:xfrm>
        </p:spPr>
        <p:txBody>
          <a:bodyPr/>
          <a:lstStyle>
            <a:lvl1pPr>
              <a:defRPr/>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459026" y="1535113"/>
            <a:ext cx="405632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4" name="内容占位符 3"/>
          <p:cNvSpPr>
            <a:spLocks noGrp="1"/>
          </p:cNvSpPr>
          <p:nvPr>
            <p:ph sz="half" idx="2"/>
          </p:nvPr>
        </p:nvSpPr>
        <p:spPr>
          <a:xfrm>
            <a:off x="459026" y="2174875"/>
            <a:ext cx="405632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63574" y="1535113"/>
            <a:ext cx="4057914"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6" name="内容占位符 5"/>
          <p:cNvSpPr>
            <a:spLocks noGrp="1"/>
          </p:cNvSpPr>
          <p:nvPr>
            <p:ph sz="quarter" idx="4"/>
          </p:nvPr>
        </p:nvSpPr>
        <p:spPr>
          <a:xfrm>
            <a:off x="4663574" y="2174875"/>
            <a:ext cx="4057914"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7"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8"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9"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4"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5"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3"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4"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9026" y="273050"/>
            <a:ext cx="3020326" cy="1162050"/>
          </a:xfrm>
        </p:spPr>
        <p:txBody>
          <a:bodyPr/>
          <a:lstStyle>
            <a:lvl1pPr algn="l">
              <a:defRPr sz="2000" b="1"/>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589325" y="273051"/>
            <a:ext cx="51321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文本占位符 3"/>
          <p:cNvSpPr>
            <a:spLocks noGrp="1"/>
          </p:cNvSpPr>
          <p:nvPr>
            <p:ph type="body" sz="half" idx="2"/>
          </p:nvPr>
        </p:nvSpPr>
        <p:spPr>
          <a:xfrm>
            <a:off x="459026" y="1435101"/>
            <a:ext cx="302032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6"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7"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9445" y="4800600"/>
            <a:ext cx="5508308" cy="566738"/>
          </a:xfrm>
        </p:spPr>
        <p:txBody>
          <a:bodyPr/>
          <a:lstStyle>
            <a:lvl1pPr algn="l">
              <a:defRPr sz="2000" b="1"/>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1799445" y="612775"/>
            <a:ext cx="5508308"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9445" y="5367338"/>
            <a:ext cx="5508308"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6"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7"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5"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6"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883792" y="301625"/>
            <a:ext cx="1834508" cy="5640388"/>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1375484" y="301625"/>
            <a:ext cx="5355299" cy="5640388"/>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Rectangle 8"/>
          <p:cNvSpPr>
            <a:spLocks noGrp="1" noChangeArrowheads="1"/>
          </p:cNvSpPr>
          <p:nvPr>
            <p:ph type="dt" sz="half" idx="10"/>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5" name="Rectangle 9"/>
          <p:cNvSpPr>
            <a:spLocks noGrp="1" noChangeArrowheads="1"/>
          </p:cNvSpPr>
          <p:nvPr>
            <p:ph type="ftr" sz="quarter" idx="11"/>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6" name="Rectangle 10"/>
          <p:cNvSpPr>
            <a:spLocks noGrp="1" noChangeArrowheads="1"/>
          </p:cNvSpPr>
          <p:nvPr>
            <p:ph type="sldNum" sz="quarter" idx="12"/>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spTree>
  </p:cSld>
  <p:clrMapOvr>
    <a:masterClrMapping/>
  </p:clrMapOvr>
  <p:transition spd="slow">
    <p:randomBar dir="vert"/>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image" Target="file:///D:\qq&#25991;&#20214;\712321467\Image\C2C\Image2\%7b75232B38-A165-1FB7-499C-2E1C792CACB5%7d.png" TargetMode="External" /><Relationship Id="rId14" Type="http://schemas.openxmlformats.org/officeDocument/2006/relationships/image" Target="../media/image2.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1026" name="Group 2"/>
          <p:cNvGrpSpPr/>
          <p:nvPr/>
        </p:nvGrpSpPr>
        <p:grpSpPr>
          <a:xfrm>
            <a:off x="-3251200" y="0"/>
            <a:ext cx="11972925" cy="3810000"/>
            <a:chOff x="-2040" y="0"/>
            <a:chExt cx="7512" cy="2400"/>
          </a:xfrm>
        </p:grpSpPr>
        <p:sp>
          <p:nvSpPr>
            <p:cNvPr id="1027" name="AutoShape 3"/>
            <p:cNvSpPr>
              <a:spLocks noChangeArrowheads="1"/>
            </p:cNvSpPr>
            <p:nvPr/>
          </p:nvSpPr>
          <p:spPr bwMode="auto">
            <a:xfrm>
              <a:off x="-2040" y="432"/>
              <a:ext cx="2592" cy="1968"/>
            </a:xfrm>
            <a:custGeom>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zh-CN" altLang="zh-CN" sz="2400">
                <a:latin typeface="Times New Roman" pitchFamily="18" charset="0"/>
              </a:endParaRPr>
            </a:p>
          </p:txBody>
        </p:sp>
        <p:sp>
          <p:nvSpPr>
            <p:cNvPr id="1028" name="AutoShape 4"/>
            <p:cNvSpPr>
              <a:spLocks noChangeArrowheads="1"/>
            </p:cNvSpPr>
            <p:nvPr/>
          </p:nvSpPr>
          <p:spPr bwMode="auto">
            <a:xfrm>
              <a:off x="-1528" y="0"/>
              <a:ext cx="1949" cy="1987"/>
            </a:xfrm>
            <a:custGeom>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zh-CN" altLang="zh-CN" sz="1800">
                <a:latin typeface="Arial" pitchFamily="34" charset="0"/>
              </a:endParaRPr>
            </a:p>
          </p:txBody>
        </p:sp>
        <p:sp>
          <p:nvSpPr>
            <p:cNvPr id="1029" name="Line 5"/>
            <p:cNvSpPr>
              <a:spLocks noChangeShapeType="1"/>
            </p:cNvSpPr>
            <p:nvPr/>
          </p:nvSpPr>
          <p:spPr bwMode="auto">
            <a:xfrm>
              <a:off x="864" y="960"/>
              <a:ext cx="4608" cy="0"/>
            </a:xfrm>
            <a:prstGeom prst="line">
              <a:avLst/>
            </a:prstGeom>
            <a:noFill/>
            <a:ln w="12700">
              <a:solidFill>
                <a:schemeClr val="tx1"/>
              </a:solidFill>
              <a:round/>
            </a:ln>
            <a:effectLst/>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zh-CN" altLang="en-US" sz="1800"/>
            </a:p>
          </p:txBody>
        </p:sp>
      </p:grpSp>
      <p:sp>
        <p:nvSpPr>
          <p:cNvPr id="1030" name="Rectangle 6"/>
          <p:cNvSpPr>
            <a:spLocks noGrp="1"/>
          </p:cNvSpPr>
          <p:nvPr>
            <p:ph type="title" idx="4294967295"/>
          </p:nvPr>
        </p:nvSpPr>
        <p:spPr>
          <a:xfrm>
            <a:off x="1374775" y="301625"/>
            <a:ext cx="7343775" cy="11430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lang="zh-CN" altLang="en-US" sz="3600">
                <a:solidFill>
                  <a:schemeClr val="tx2"/>
                </a:solidFill>
                <a:latin typeface="Arial" pitchFamily="34" charset="0"/>
                <a:ea typeface="宋体" pitchFamily="2" charset="-122"/>
                <a:cs typeface="+mj-cs"/>
              </a:defRPr>
            </a:lvl1pPr>
          </a:lstStyle>
          <a:p>
            <a:pPr lvl="0"/>
            <a:r>
              <a:t>单击此处编辑母版标题样式</a:t>
            </a:r>
          </a:p>
        </p:txBody>
      </p:sp>
      <p:sp>
        <p:nvSpPr>
          <p:cNvPr id="1031" name="Rectangle 7"/>
          <p:cNvSpPr>
            <a:spLocks noGrp="1"/>
          </p:cNvSpPr>
          <p:nvPr>
            <p:ph type="body" idx="1"/>
          </p:nvPr>
        </p:nvSpPr>
        <p:spPr>
          <a:xfrm>
            <a:off x="1374775" y="1827213"/>
            <a:ext cx="7343775" cy="4114800"/>
          </a:xfrm>
          <a:prstGeom prst="rect">
            <a:avLst/>
          </a:prstGeom>
          <a:noFill/>
          <a:ln>
            <a:noFill/>
            <a:miter lim="800000"/>
          </a:ln>
        </p:spPr>
        <p:txBody>
          <a:bodyPr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32" name="Rectangle 8"/>
          <p:cNvSpPr>
            <a:spLocks noGrp="1" noChangeArrowheads="1"/>
          </p:cNvSpPr>
          <p:nvPr>
            <p:ph type="dt" sz="half" idx="2"/>
          </p:nvPr>
        </p:nvSpPr>
        <p:spPr bwMode="auto">
          <a:xfrm>
            <a:off x="458788"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buClrTx/>
              <a:buFontTx/>
            </a:pPr>
            <a:endParaRPr lang="en-US" altLang="zh-CN" sz="1200"/>
          </a:p>
        </p:txBody>
      </p:sp>
      <p:sp>
        <p:nvSpPr>
          <p:cNvPr id="1033" name="Rectangle 9"/>
          <p:cNvSpPr>
            <a:spLocks noGrp="1" noChangeArrowheads="1"/>
          </p:cNvSpPr>
          <p:nvPr>
            <p:ph type="ftr" sz="quarter" idx="3"/>
          </p:nvPr>
        </p:nvSpPr>
        <p:spPr bwMode="auto">
          <a:xfrm>
            <a:off x="3136900" y="6248400"/>
            <a:ext cx="2906713"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buClrTx/>
              <a:buFontTx/>
            </a:pPr>
            <a:endParaRPr lang="en-US" altLang="zh-CN" sz="1200"/>
          </a:p>
        </p:txBody>
      </p:sp>
      <p:sp>
        <p:nvSpPr>
          <p:cNvPr id="1034" name="Rectangle 10"/>
          <p:cNvSpPr>
            <a:spLocks noGrp="1" noChangeArrowheads="1"/>
          </p:cNvSpPr>
          <p:nvPr>
            <p:ph type="sldNum" sz="quarter" idx="4"/>
          </p:nvPr>
        </p:nvSpPr>
        <p:spPr bwMode="auto">
          <a:xfrm>
            <a:off x="6578600" y="6248400"/>
            <a:ext cx="2143125" cy="457200"/>
          </a:xfrm>
          <a:prstGeom prst="rect">
            <a:avLst/>
          </a:prstGeom>
          <a:noFill/>
          <a:ln w="9525">
            <a:noFill/>
            <a:miter lim="800000"/>
          </a:ln>
          <a:effectLst/>
        </p:spPr>
        <p:txBody>
          <a:bodyPr wrap="square" lIns="91440" tIns="45720" rIns="91440" bIns="45720" numCol="1" anchor="b" anchorCtr="0" compatLnSpc="1"/>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r"/>
            <a:fld id="{458A6E50-7993-46D5-87DD-B24231C1EE47}" type="slidenum">
              <a:rPr lang="en-US" altLang="zh-CN" sz="1200"/>
              <a:t>‹#›</a:t>
            </a:fld>
            <a:endParaRPr lang="en-US" altLang="zh-CN" sz="1200"/>
          </a:p>
        </p:txBody>
      </p:sp>
      <p:pic>
        <p:nvPicPr>
          <p:cNvPr id="1035" name="Picture 11" descr="mb"/>
          <p:cNvPicPr>
            <a:picLocks noChangeAspect="1"/>
          </p:cNvPicPr>
          <p:nvPr/>
        </p:nvPicPr>
        <p:blipFill>
          <a:blip r:embed="rId12"/>
          <a:stretch>
            <a:fillRect/>
          </a:stretch>
        </p:blipFill>
        <p:spPr>
          <a:xfrm>
            <a:off x="-36512" y="-26987"/>
            <a:ext cx="9217025" cy="6884987"/>
          </a:xfrm>
          <a:prstGeom prst="rect">
            <a:avLst/>
          </a:prstGeom>
          <a:noFill/>
          <a:ln>
            <a:noFill/>
            <a:miter lim="800000"/>
          </a:ln>
        </p:spPr>
      </p:pic>
      <p:pic>
        <p:nvPicPr>
          <p:cNvPr id="1036" name="图片 1073743875" descr="学科网 zxxk.com"/>
          <p:cNvPicPr>
            <a:picLocks noChangeAspect="1"/>
          </p:cNvPicPr>
          <p:nvPr/>
        </p:nvPicPr>
        <p:blipFill>
          <a:blip r:embed="rId14" r:link="rId1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slow">
    <p:randomBar dir="vert"/>
  </p:transition>
  <p:timing/>
  <p:hf hdr="0" dt="0"/>
  <p:txStyles>
    <p:titleStyle>
      <a:lvl1pPr marL="0" indent="0" algn="l" defTabSz="914400" rtl="0" eaLnBrk="1" fontAlgn="base" hangingPunct="1">
        <a:lnSpc>
          <a:spcPct val="100000"/>
        </a:lnSpc>
        <a:spcBef>
          <a:spcPct val="0"/>
        </a:spcBef>
        <a:spcAft>
          <a:spcPct val="0"/>
        </a:spcAft>
        <a:buClrTx/>
        <a:buSzTx/>
        <a:buFontTx/>
        <a:buNone/>
        <a:defRPr sz="3600">
          <a:solidFill>
            <a:schemeClr val="tx2"/>
          </a:solidFill>
          <a:latin typeface="Arial" pitchFamily="34" charset="0"/>
          <a:ea typeface="宋体" pitchFamily="2" charset="-122"/>
          <a:cs typeface="+mj-cs"/>
        </a:defRPr>
      </a:lvl1pPr>
    </p:titleStyle>
    <p:body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9.jpeg" /><Relationship Id="rId7" Type="http://schemas.openxmlformats.org/officeDocument/2006/relationships/image" Target="../media/image10.jpeg" /><Relationship Id="rId8" Type="http://schemas.openxmlformats.org/officeDocument/2006/relationships/image" Target="../media/image1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1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tags" Target="../tags/tag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115116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097" name="Picture 14"/>
          <p:cNvPicPr>
            <a:picLocks noChangeAspect="1"/>
          </p:cNvPicPr>
          <p:nvPr/>
        </p:nvPicPr>
        <p:blipFill>
          <a:blip r:embed="rId2"/>
          <a:stretch>
            <a:fillRect/>
          </a:stretch>
        </p:blipFill>
        <p:spPr>
          <a:xfrm>
            <a:off x="0" y="7938"/>
            <a:ext cx="9180513" cy="6850062"/>
          </a:xfrm>
          <a:prstGeom prst="rect">
            <a:avLst/>
          </a:prstGeom>
          <a:noFill/>
          <a:ln>
            <a:noFill/>
            <a:miter lim="800000"/>
          </a:ln>
        </p:spPr>
      </p:pic>
      <p:sp>
        <p:nvSpPr>
          <p:cNvPr id="4098" name="Rectangle 3"/>
          <p:cNvSpPr>
            <a:spLocks noGrp="1"/>
          </p:cNvSpPr>
          <p:nvPr>
            <p:ph idx="1"/>
          </p:nvPr>
        </p:nvSpPr>
        <p:spPr>
          <a:xfrm>
            <a:off x="414338" y="476250"/>
            <a:ext cx="8477250" cy="5619750"/>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algn="ctr" eaLnBrk="1" hangingPunct="1">
              <a:buNone/>
            </a:pPr>
            <a:r>
              <a:rPr lang="zh-CN" altLang="en-US" sz="4400" b="1">
                <a:solidFill>
                  <a:srgbClr val="0033CC"/>
                </a:solidFill>
              </a:rPr>
              <a:t>小学综合实践活动</a:t>
            </a:r>
          </a:p>
          <a:p>
            <a:pPr lvl="0" algn="ctr" eaLnBrk="1" hangingPunct="1">
              <a:buNone/>
            </a:pPr>
            <a:r>
              <a:rPr lang="en-US" altLang="zh-CN" sz="4400" b="1">
                <a:solidFill>
                  <a:srgbClr val="0033CC"/>
                </a:solidFill>
              </a:rPr>
              <a:t>《</a:t>
            </a:r>
            <a:r>
              <a:rPr lang="zh-CN" altLang="en-US" sz="4400" b="1">
                <a:solidFill>
                  <a:srgbClr val="0033CC"/>
                </a:solidFill>
              </a:rPr>
              <a:t>珍惜我们的眼睛</a:t>
            </a:r>
            <a:r>
              <a:rPr lang="en-US" altLang="zh-CN" sz="4400" b="1">
                <a:solidFill>
                  <a:srgbClr val="0033CC"/>
                </a:solidFill>
              </a:rPr>
              <a:t>》</a:t>
            </a:r>
          </a:p>
        </p:txBody>
      </p:sp>
      <p:sp>
        <p:nvSpPr>
          <p:cNvPr id="4099" name="Rectangle 4"/>
          <p:cNvSpPr/>
          <p:nvPr/>
        </p:nvSpPr>
        <p:spPr>
          <a:xfrm>
            <a:off x="3867150" y="2636838"/>
            <a:ext cx="5133975" cy="2492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r>
              <a:rPr lang="en-US" altLang="zh-CN" sz="3600" b="1">
                <a:solidFill>
                  <a:srgbClr val="FF0000"/>
                </a:solidFill>
                <a:latin typeface="Arial" pitchFamily="34" charset="0"/>
                <a:ea typeface="楷体_GB2312" pitchFamily="49" charset="-122"/>
              </a:rPr>
              <a:t>  </a:t>
            </a:r>
            <a:endParaRPr lang="en-US" altLang="zh-CN" sz="4000" b="1">
              <a:solidFill>
                <a:srgbClr val="FF0000"/>
              </a:solidFill>
              <a:latin typeface="Arial" pitchFamily="34" charset="0"/>
              <a:ea typeface="楷体_GB2312" pitchFamily="49" charset="-122"/>
            </a:endParaRPr>
          </a:p>
          <a:p>
            <a:pPr lvl="0"/>
            <a:r>
              <a:rPr lang="en-US" altLang="zh-CN" sz="4000" b="1">
                <a:solidFill>
                  <a:srgbClr val="FF0000"/>
                </a:solidFill>
                <a:latin typeface="Arial" pitchFamily="34" charset="0"/>
                <a:ea typeface="楷体_GB2312" pitchFamily="49" charset="-122"/>
              </a:rPr>
              <a:t>“</a:t>
            </a:r>
            <a:r>
              <a:rPr lang="zh-CN" altLang="en-US" sz="4000" b="1">
                <a:solidFill>
                  <a:srgbClr val="FF0000"/>
                </a:solidFill>
                <a:latin typeface="Arial" pitchFamily="34" charset="0"/>
                <a:ea typeface="楷体_GB2312" pitchFamily="49" charset="-122"/>
              </a:rPr>
              <a:t>让眼睛更明亮”</a:t>
            </a:r>
          </a:p>
          <a:p>
            <a:pPr lvl="0"/>
            <a:endParaRPr lang="zh-CN" altLang="en-US" sz="4000" b="1">
              <a:solidFill>
                <a:srgbClr val="FF0000"/>
              </a:solidFill>
              <a:latin typeface="Arial" pitchFamily="34" charset="0"/>
              <a:ea typeface="楷体_GB2312" pitchFamily="49" charset="-122"/>
            </a:endParaRPr>
          </a:p>
          <a:p>
            <a:pPr lvl="0"/>
            <a:endParaRPr lang="en-US" altLang="zh-CN" sz="4000" b="1">
              <a:solidFill>
                <a:srgbClr val="FF0000"/>
              </a:solidFill>
              <a:latin typeface="Arial" pitchFamily="34" charset="0"/>
              <a:ea typeface="楷体_GB2312" pitchFamily="49" charset="-122"/>
            </a:endParaRPr>
          </a:p>
        </p:txBody>
      </p:sp>
      <p:pic>
        <p:nvPicPr>
          <p:cNvPr id="4100" name="Picture 15"/>
          <p:cNvPicPr>
            <a:picLocks noChangeAspect="1"/>
          </p:cNvPicPr>
          <p:nvPr/>
        </p:nvPicPr>
        <p:blipFill>
          <a:blip r:embed="rId3"/>
          <a:stretch>
            <a:fillRect/>
          </a:stretch>
        </p:blipFill>
        <p:spPr>
          <a:xfrm>
            <a:off x="0" y="2924175"/>
            <a:ext cx="3543300" cy="2354263"/>
          </a:xfrm>
          <a:prstGeom prst="rect">
            <a:avLst/>
          </a:prstGeom>
          <a:noFill/>
          <a:ln>
            <a:noFill/>
            <a:miter lim="800000"/>
          </a:ln>
        </p:spPr>
      </p:pic>
      <p:sp>
        <p:nvSpPr>
          <p:cNvPr id="2" name="灯片编号占位符 1">
            <a:extLst>
              <a:ext uri="{FF2B5EF4-FFF2-40B4-BE49-F238E27FC236}">
                <a16:creationId xmlns:a16="http://schemas.microsoft.com/office/drawing/2014/main" id="{EADBAC2B-1C75-BCCD-8687-C15DE723F9D1}"/>
              </a:ext>
            </a:extLst>
          </p:cNvPr>
          <p:cNvSpPr>
            <a:spLocks noGrp="1"/>
          </p:cNvSpPr>
          <p:nvPr>
            <p:ph type="sldNum" sz="quarter" idx="12"/>
          </p:nvPr>
        </p:nvSpPr>
        <p:spPr/>
        <p:txBody>
          <a:bodyPr/>
          <a:lstStyle/>
          <a:p>
            <a:pPr lvl="0" algn="r"/>
            <a:fld id="{458A6E50-7993-46D5-87DD-B24231C1EE47}" type="slidenum">
              <a:rPr lang="en-US" altLang="zh-CN" sz="1200" smtClean="0"/>
              <a:t>1</a:t>
            </a:fld>
            <a:endParaRPr lang="en-US" altLang="zh-CN" sz="1200"/>
          </a:p>
        </p:txBody>
      </p:sp>
      <p:sp>
        <p:nvSpPr>
          <p:cNvPr id="3" name="页脚占位符 2">
            <a:extLst>
              <a:ext uri="{FF2B5EF4-FFF2-40B4-BE49-F238E27FC236}">
                <a16:creationId xmlns:a16="http://schemas.microsoft.com/office/drawing/2014/main" id="{13D84754-D384-A8C3-D633-7D820766BA02}"/>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0" presetClass="path" presetSubtype="0" dur="3000" accel="50000" decel="50000" fill="hold" nodeType="clickEffect">
                                  <p:stCondLst>
                                    <p:cond delay="0"/>
                                  </p:stCondLst>
                                  <p:childTnLst>
                                    <p:animMotion origin="layout" path="M -0.46857 0.48078 C -0.41382 0.47176 -0.36062 0.45416 -0.30622 0.44213 C -0.28705 0.42916 -0.26995 0.4162 -0.2487 0.41065 C -0.22314 0.38703 -0.26459 0.4243 -0.22781 0.39652 C -0.22556 0.3949 -0.2247 0.39097 -0.22245 0.38958 C -0.21934 0.3875 -0.21554 0.3875 -0.21209 0.38588 C -0.20155 0.38102 -0.1981 0.37824 -0.18843 0.37199 C -0.16028 0.33333 -0.1981 0.38194 -0.17271 0.35787 C -0.16615 0.35162 -0.16079 0.34328 -0.1544 0.3368 C -0.14646 0.3287 -0.13091 0.31227 -0.13091 0.31227 C -0.12366 0.29629 -0.11468 0.28009 -0.10466 0.26666 C -0.10155 0.26227 -0.09741 0.26041 -0.0943 0.25625 C -0.08446 0.24305 -0.07547 0.22268 -0.06805 0.20694 C -0.06528 0.20115 -0.0639 0.19444 -0.06028 0.18958 C -0.04784 0.17291 -0.05648 0.18518 -0.03661 0.15092 C -0.03057 0.14051 -0.02902 0.12662 -0.02349 0.11574 C -0.02262 0.10995 -0.0228 0.1037 -0.0209 0.09838 C -0.01917 0.09398 -0.0152 0.0919 -0.01313 0.08773 C -0.00984 0.08125 -0.00777 0.07361 -0.00518 0.06666 C 0.00259 0.02407 -0.01105 0.0919 0.00777 0.03171 C 0.00985 0.02523 0.0095 0.01759 0.01054 0.01065 C 0.01537 -0.02107 0.02004 -0.05232 0.02349 -0.08426 C 0.02314 -0.10625 0.04007 -0.27176 0.00259 -0.32269 C -0.00933 -0.33889 -0.03402 -0.34746 -0.04974 -0.35093 C -0.08463 -0.34977 -0.11952 -0.34954 -0.1544 -0.34746 C -0.17789 -0.34607 -0.19672 -0.31806 -0.21468 -0.30162 C -0.21641 -0.29815 -0.21779 -0.29445 -0.21986 -0.29121 C -0.22383 -0.28496 -0.23299 -0.27361 -0.23299 -0.27361 C -0.2361 -0.26065 -0.24059 -0.25 -0.24611 -0.23866 C -0.25095 -0.21898 -0.25147 -0.19236 -0.24093 -0.17547 C -0.23886 -0.17223 -0.23541 -0.17107 -0.23299 -0.16829 C -0.22815 -0.16297 -0.22539 -0.15463 -0.21986 -0.15093 C -0.20881 -0.14329 -0.19758 -0.13843 -0.18584 -0.13334 C -0.17323 -0.12778 -0.16183 -0.11783 -0.14922 -0.11227 C -0.13661 -0.10093 -0.12176 -0.09422 -0.10743 -0.08773 C -0.09637 -0.08287 -0.08653 -0.0669 -0.07599 -0.05973 C -0.05129 -0.04306 -0.02642 -0.0257 -4.3696E-06 -0.01412 C 0.01244 -0.0088 0.02556 0.00069 0.03921 0.00347 C 0.04784 0.00532 0.05665 0.00578 0.06546 0.00694 C 0.06891 0.00926 0.07237 0.01203 0.07599 0.01412 C 0.07858 0.01551 0.08135 0.01597 0.08377 0.01759 C 0.10345 0.03078 0.07997 0.01944 0.09948 0.02801 C 0.11088 0.04398 0.11537 0.05717 0.12038 0.07731 C 0.12124 0.08078 0.12211 0.08426 0.12297 0.08773 C 0.12383 0.0912 0.12573 0.09838 0.12573 0.09838 C 0.12487 0.11597 0.12522 0.13333 0.12297 0.15092 C 0.12038 0.17129 0.0981 0.18055 0.08636 0.18588 C 0.0601 0.18472 0.03385 0.18449 0.00777 0.1824 C -0.00449 0.18148 -0.01641 0.17129 -0.02884 0.16852 C -0.0399 0.16342 -0.0601 0.15787 -0.07064 0.15092 C -0.08843 0.13912 -0.10622 0.12477 -0.12573 0.11921 C -0.12832 0.1169 -0.13057 0.11389 -0.13351 0.11227 C -0.13679 0.11041 -0.14093 0.11111 -0.14404 0.10879 C -0.14991 0.1044 -0.15406 0.09629 -0.15976 0.0912 C -0.16148 0.08773 -0.16373 0.08449 -0.16494 0.08078 C -0.16736 0.07407 -0.17012 0.05972 -0.17012 0.05972 C -0.16926 0.05046 -0.1696 0.04074 -0.16753 0.03171 C -0.16546 0.02268 -0.15043 0.01342 -0.14404 0.01065 C -0.1266 -0.0051 -0.10155 -0.00023 -0.08117 -0.00695 C -0.00328 -0.00348 -0.02781 -0.01875 -4.3696E-06 -3.7037E-07" ptsTypes="">
                                      <p:cBhvr>
                                        <p:cTn id="6" dur="3000" fill="hold"/>
                                        <p:tgtEl>
                                          <p:spTgt spid="4100"/>
                                        </p:tgtEl>
                                        <p:attrNameLst>
                                          <p:attrName>ppt_x,ppt_y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1" name="图片 4114"/>
          <p:cNvPicPr>
            <a:picLocks noChangeAspect="1"/>
          </p:cNvPicPr>
          <p:nvPr/>
        </p:nvPicPr>
        <p:blipFill>
          <a:blip r:embed="rId2"/>
          <a:stretch>
            <a:fillRect/>
          </a:stretch>
        </p:blipFill>
        <p:spPr>
          <a:xfrm>
            <a:off x="0" y="0"/>
            <a:ext cx="9180513" cy="6884988"/>
          </a:xfrm>
          <a:prstGeom prst="rect">
            <a:avLst/>
          </a:prstGeom>
          <a:noFill/>
          <a:ln>
            <a:noFill/>
            <a:miter lim="800000"/>
          </a:ln>
        </p:spPr>
      </p:pic>
      <p:grpSp>
        <p:nvGrpSpPr>
          <p:cNvPr id="5122" name="组合 35"/>
          <p:cNvGrpSpPr/>
          <p:nvPr/>
        </p:nvGrpSpPr>
        <p:grpSpPr>
          <a:xfrm>
            <a:off x="0" y="404813"/>
            <a:ext cx="9180513" cy="1979612"/>
            <a:chOff x="0" y="540000"/>
            <a:chExt cx="9180000" cy="3060000"/>
          </a:xfrm>
        </p:grpSpPr>
        <p:pic>
          <p:nvPicPr>
            <p:cNvPr id="5123" name="Picture 4" descr="1c6f656a20c515d3865626"/>
            <p:cNvPicPr/>
            <p:nvPr/>
          </p:nvPicPr>
          <p:blipFill>
            <a:blip r:embed="rId3"/>
            <a:stretch>
              <a:fillRect/>
            </a:stretch>
          </p:blipFill>
          <p:spPr>
            <a:xfrm>
              <a:off x="0" y="540000"/>
              <a:ext cx="3060000" cy="3060000"/>
            </a:xfrm>
            <a:prstGeom prst="rect">
              <a:avLst/>
            </a:prstGeom>
            <a:noFill/>
            <a:ln>
              <a:noFill/>
              <a:miter lim="800000"/>
            </a:ln>
          </p:spPr>
        </p:pic>
        <p:pic>
          <p:nvPicPr>
            <p:cNvPr id="5124" name="Picture 17" descr="1180920219182542_1"/>
            <p:cNvPicPr/>
            <p:nvPr/>
          </p:nvPicPr>
          <p:blipFill>
            <a:blip r:embed="rId4"/>
            <a:stretch>
              <a:fillRect/>
            </a:stretch>
          </p:blipFill>
          <p:spPr>
            <a:xfrm>
              <a:off x="3060000" y="540000"/>
              <a:ext cx="3060000" cy="3060000"/>
            </a:xfrm>
            <a:prstGeom prst="rect">
              <a:avLst/>
            </a:prstGeom>
            <a:noFill/>
            <a:ln>
              <a:noFill/>
              <a:miter lim="800000"/>
            </a:ln>
          </p:spPr>
        </p:pic>
        <p:pic>
          <p:nvPicPr>
            <p:cNvPr id="5125" name="Picture 18" descr="10530797_798730"/>
            <p:cNvPicPr/>
            <p:nvPr/>
          </p:nvPicPr>
          <p:blipFill>
            <a:blip r:embed="rId5"/>
            <a:stretch>
              <a:fillRect/>
            </a:stretch>
          </p:blipFill>
          <p:spPr>
            <a:xfrm>
              <a:off x="6120000" y="540000"/>
              <a:ext cx="3060000" cy="3060000"/>
            </a:xfrm>
            <a:prstGeom prst="rect">
              <a:avLst/>
            </a:prstGeom>
            <a:noFill/>
            <a:ln>
              <a:noFill/>
              <a:miter lim="800000"/>
            </a:ln>
          </p:spPr>
        </p:pic>
      </p:grpSp>
      <p:grpSp>
        <p:nvGrpSpPr>
          <p:cNvPr id="5126" name="组合 40"/>
          <p:cNvGrpSpPr/>
          <p:nvPr/>
        </p:nvGrpSpPr>
        <p:grpSpPr>
          <a:xfrm>
            <a:off x="0" y="4221163"/>
            <a:ext cx="9180513" cy="2160587"/>
            <a:chOff x="3" y="4248000"/>
            <a:chExt cx="9179997" cy="2160000"/>
          </a:xfrm>
        </p:grpSpPr>
        <p:pic>
          <p:nvPicPr>
            <p:cNvPr id="5127" name="Picture 8" descr="2911303306847953"/>
            <p:cNvPicPr/>
            <p:nvPr/>
          </p:nvPicPr>
          <p:blipFill>
            <a:blip r:embed="rId6"/>
            <a:stretch>
              <a:fillRect/>
            </a:stretch>
          </p:blipFill>
          <p:spPr>
            <a:xfrm>
              <a:off x="3" y="4248000"/>
              <a:ext cx="3060000" cy="2160000"/>
            </a:xfrm>
            <a:prstGeom prst="rect">
              <a:avLst/>
            </a:prstGeom>
            <a:noFill/>
            <a:ln>
              <a:noFill/>
              <a:miter lim="800000"/>
            </a:ln>
          </p:spPr>
        </p:pic>
        <p:pic>
          <p:nvPicPr>
            <p:cNvPr id="5128" name="Picture 23" descr="1399417961534"/>
            <p:cNvPicPr/>
            <p:nvPr/>
          </p:nvPicPr>
          <p:blipFill>
            <a:blip r:embed="rId7"/>
            <a:stretch>
              <a:fillRect/>
            </a:stretch>
          </p:blipFill>
          <p:spPr>
            <a:xfrm>
              <a:off x="6120000" y="4248000"/>
              <a:ext cx="3060000" cy="2160000"/>
            </a:xfrm>
            <a:prstGeom prst="rect">
              <a:avLst/>
            </a:prstGeom>
            <a:noFill/>
            <a:ln>
              <a:noFill/>
              <a:miter lim="800000"/>
            </a:ln>
          </p:spPr>
        </p:pic>
        <p:pic>
          <p:nvPicPr>
            <p:cNvPr id="5129" name="Picture 24" descr="t016e9089b5efa39fb1"/>
            <p:cNvPicPr/>
            <p:nvPr/>
          </p:nvPicPr>
          <p:blipFill>
            <a:blip r:embed="rId8"/>
            <a:stretch>
              <a:fillRect/>
            </a:stretch>
          </p:blipFill>
          <p:spPr>
            <a:xfrm>
              <a:off x="3060000" y="4248000"/>
              <a:ext cx="3060000" cy="2160000"/>
            </a:xfrm>
            <a:prstGeom prst="rect">
              <a:avLst/>
            </a:prstGeom>
            <a:noFill/>
            <a:ln>
              <a:noFill/>
              <a:miter lim="800000"/>
            </a:ln>
          </p:spPr>
        </p:pic>
      </p:grpSp>
      <p:grpSp>
        <p:nvGrpSpPr>
          <p:cNvPr id="5130" name="组合 36"/>
          <p:cNvGrpSpPr/>
          <p:nvPr/>
        </p:nvGrpSpPr>
        <p:grpSpPr>
          <a:xfrm>
            <a:off x="9180513" y="404813"/>
            <a:ext cx="9180512" cy="1979612"/>
            <a:chOff x="0" y="540000"/>
            <a:chExt cx="9180000" cy="3060000"/>
          </a:xfrm>
        </p:grpSpPr>
        <p:pic>
          <p:nvPicPr>
            <p:cNvPr id="5131" name="Picture 4" descr="1c6f656a20c515d3865626"/>
            <p:cNvPicPr/>
            <p:nvPr/>
          </p:nvPicPr>
          <p:blipFill>
            <a:blip r:embed="rId3"/>
            <a:stretch>
              <a:fillRect/>
            </a:stretch>
          </p:blipFill>
          <p:spPr>
            <a:xfrm>
              <a:off x="0" y="540000"/>
              <a:ext cx="3060000" cy="3060000"/>
            </a:xfrm>
            <a:prstGeom prst="rect">
              <a:avLst/>
            </a:prstGeom>
            <a:noFill/>
            <a:ln>
              <a:noFill/>
              <a:miter lim="800000"/>
            </a:ln>
          </p:spPr>
        </p:pic>
        <p:pic>
          <p:nvPicPr>
            <p:cNvPr id="5132" name="Picture 17" descr="1180920219182542_1"/>
            <p:cNvPicPr/>
            <p:nvPr/>
          </p:nvPicPr>
          <p:blipFill>
            <a:blip r:embed="rId4"/>
            <a:stretch>
              <a:fillRect/>
            </a:stretch>
          </p:blipFill>
          <p:spPr>
            <a:xfrm>
              <a:off x="3060000" y="540000"/>
              <a:ext cx="3060000" cy="3060000"/>
            </a:xfrm>
            <a:prstGeom prst="rect">
              <a:avLst/>
            </a:prstGeom>
            <a:noFill/>
            <a:ln>
              <a:noFill/>
              <a:miter lim="800000"/>
            </a:ln>
          </p:spPr>
        </p:pic>
        <p:pic>
          <p:nvPicPr>
            <p:cNvPr id="5133" name="Picture 18" descr="10530797_798730"/>
            <p:cNvPicPr/>
            <p:nvPr/>
          </p:nvPicPr>
          <p:blipFill>
            <a:blip r:embed="rId5"/>
            <a:stretch>
              <a:fillRect/>
            </a:stretch>
          </p:blipFill>
          <p:spPr>
            <a:xfrm>
              <a:off x="6120000" y="540000"/>
              <a:ext cx="3060000" cy="3060000"/>
            </a:xfrm>
            <a:prstGeom prst="rect">
              <a:avLst/>
            </a:prstGeom>
            <a:noFill/>
            <a:ln>
              <a:noFill/>
              <a:miter lim="800000"/>
            </a:ln>
          </p:spPr>
        </p:pic>
      </p:grpSp>
      <p:grpSp>
        <p:nvGrpSpPr>
          <p:cNvPr id="5134" name="组合 41"/>
          <p:cNvGrpSpPr/>
          <p:nvPr/>
        </p:nvGrpSpPr>
        <p:grpSpPr>
          <a:xfrm>
            <a:off x="9180513" y="4221163"/>
            <a:ext cx="9180512" cy="2160587"/>
            <a:chOff x="3" y="4248000"/>
            <a:chExt cx="9179997" cy="2160000"/>
          </a:xfrm>
        </p:grpSpPr>
        <p:pic>
          <p:nvPicPr>
            <p:cNvPr id="5135" name="Picture 8" descr="2911303306847953"/>
            <p:cNvPicPr/>
            <p:nvPr/>
          </p:nvPicPr>
          <p:blipFill>
            <a:blip r:embed="rId6"/>
            <a:stretch>
              <a:fillRect/>
            </a:stretch>
          </p:blipFill>
          <p:spPr>
            <a:xfrm>
              <a:off x="3" y="4248000"/>
              <a:ext cx="3060000" cy="2160000"/>
            </a:xfrm>
            <a:prstGeom prst="rect">
              <a:avLst/>
            </a:prstGeom>
            <a:noFill/>
            <a:ln>
              <a:noFill/>
              <a:miter lim="800000"/>
            </a:ln>
          </p:spPr>
        </p:pic>
        <p:pic>
          <p:nvPicPr>
            <p:cNvPr id="5136" name="Picture 23" descr="1399417961534"/>
            <p:cNvPicPr/>
            <p:nvPr/>
          </p:nvPicPr>
          <p:blipFill>
            <a:blip r:embed="rId7"/>
            <a:stretch>
              <a:fillRect/>
            </a:stretch>
          </p:blipFill>
          <p:spPr>
            <a:xfrm>
              <a:off x="6120000" y="4248000"/>
              <a:ext cx="3060000" cy="2160000"/>
            </a:xfrm>
            <a:prstGeom prst="rect">
              <a:avLst/>
            </a:prstGeom>
            <a:noFill/>
            <a:ln>
              <a:noFill/>
              <a:miter lim="800000"/>
            </a:ln>
          </p:spPr>
        </p:pic>
        <p:pic>
          <p:nvPicPr>
            <p:cNvPr id="5137" name="Picture 24" descr="t016e9089b5efa39fb1"/>
            <p:cNvPicPr/>
            <p:nvPr/>
          </p:nvPicPr>
          <p:blipFill>
            <a:blip r:embed="rId8"/>
            <a:stretch>
              <a:fillRect/>
            </a:stretch>
          </p:blipFill>
          <p:spPr>
            <a:xfrm>
              <a:off x="3060000" y="4248000"/>
              <a:ext cx="3060000" cy="2160000"/>
            </a:xfrm>
            <a:prstGeom prst="rect">
              <a:avLst/>
            </a:prstGeom>
            <a:noFill/>
            <a:ln>
              <a:noFill/>
              <a:miter lim="800000"/>
            </a:ln>
          </p:spPr>
        </p:pic>
      </p:grpSp>
      <p:sp>
        <p:nvSpPr>
          <p:cNvPr id="2" name="灯片编号占位符 1">
            <a:extLst>
              <a:ext uri="{FF2B5EF4-FFF2-40B4-BE49-F238E27FC236}">
                <a16:creationId xmlns:a16="http://schemas.microsoft.com/office/drawing/2014/main" id="{0DA22E0B-594B-F98A-F4BC-ABBD72573887}"/>
              </a:ext>
            </a:extLst>
          </p:cNvPr>
          <p:cNvSpPr>
            <a:spLocks noGrp="1"/>
          </p:cNvSpPr>
          <p:nvPr>
            <p:ph type="sldNum" sz="quarter" idx="12"/>
          </p:nvPr>
        </p:nvSpPr>
        <p:spPr/>
        <p:txBody>
          <a:bodyPr/>
          <a:lstStyle/>
          <a:p>
            <a:pPr lvl="0" algn="r"/>
            <a:fld id="{458A6E50-7993-46D5-87DD-B24231C1EE47}" type="slidenum">
              <a:rPr lang="en-US" altLang="zh-CN" sz="1200" smtClean="0"/>
              <a:t>2</a:t>
            </a:fld>
            <a:endParaRPr lang="en-US" altLang="zh-CN" sz="1200"/>
          </a:p>
        </p:txBody>
      </p:sp>
      <p:sp>
        <p:nvSpPr>
          <p:cNvPr id="3" name="页脚占位符 2">
            <a:extLst>
              <a:ext uri="{FF2B5EF4-FFF2-40B4-BE49-F238E27FC236}">
                <a16:creationId xmlns:a16="http://schemas.microsoft.com/office/drawing/2014/main" id="{A669E18F-15E6-2B0C-E31B-A982EDD72E19}"/>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5" presetClass="path" presetSubtype="0" dur="5000" repeatCount="indefinite" fill="hold" nodeType="clickEffect">
                                  <p:stCondLst>
                                    <p:cond delay="0"/>
                                  </p:stCondLst>
                                  <p:childTnLst>
                                    <p:animMotion origin="layout" path="M 8.46287E-07 -2.96296E-06 L -0.9791 -0.00069" ptsTypes="">
                                      <p:cBhvr>
                                        <p:cTn id="6" dur="5000" fill="hold"/>
                                        <p:tgtEl>
                                          <p:spTgt spid="5122"/>
                                        </p:tgtEl>
                                        <p:attrNameLst>
                                          <p:attrName>ppt_x,ppt_y</p:attrName>
                                        </p:attrNameLst>
                                      </p:cBhvr>
                                    </p:animMotion>
                                  </p:childTnLst>
                                </p:cTn>
                              </p:par>
                              <p:par>
                                <p:cTn id="7" presetID="35" presetClass="path" presetSubtype="0" dur="5000" repeatCount="indefinite" fill="hold" nodeType="withEffect">
                                  <p:stCondLst>
                                    <p:cond delay="0"/>
                                  </p:stCondLst>
                                  <p:childTnLst>
                                    <p:animMotion origin="layout" path="M 0.01554 -2.96296E-06 L -0.99879 -2.96296E-06" ptsTypes="">
                                      <p:cBhvr>
                                        <p:cTn id="8" dur="5000" fill="hold"/>
                                        <p:tgtEl>
                                          <p:spTgt spid="5130"/>
                                        </p:tgtEl>
                                        <p:attrNameLst>
                                          <p:attrName>ppt_x,ppt_y</p:attrName>
                                        </p:attrNameLst>
                                      </p:cBhvr>
                                    </p:animMotion>
                                  </p:childTnLst>
                                </p:cTn>
                              </p:par>
                              <p:par>
                                <p:cTn id="9" presetID="35" presetClass="path" presetSubtype="0" dur="5000" repeatCount="indefinite" fill="hold" nodeType="withEffect">
                                  <p:stCondLst>
                                    <p:cond delay="0"/>
                                  </p:stCondLst>
                                  <p:childTnLst>
                                    <p:animMotion origin="layout" path="M 8.46287E-07 -1.85185E-06 L -0.98705 -1.85185E-06" ptsTypes="">
                                      <p:cBhvr>
                                        <p:cTn id="10" dur="5000" fill="hold"/>
                                        <p:tgtEl>
                                          <p:spTgt spid="5126"/>
                                        </p:tgtEl>
                                        <p:attrNameLst>
                                          <p:attrName>ppt_x,ppt_y</p:attrName>
                                        </p:attrNameLst>
                                      </p:cBhvr>
                                    </p:animMotion>
                                  </p:childTnLst>
                                </p:cTn>
                              </p:par>
                              <p:par>
                                <p:cTn id="11" presetID="35" presetClass="path" presetSubtype="0" dur="5000" repeatCount="indefinite" fill="hold" nodeType="withEffect">
                                  <p:stCondLst>
                                    <p:cond delay="0"/>
                                  </p:stCondLst>
                                  <p:childTnLst>
                                    <p:animMotion origin="layout" path="M -0.00017 -1.85185E-06 L -0.99879 -1.85185E-06" ptsTypes="">
                                      <p:cBhvr>
                                        <p:cTn id="12" dur="5000" fill="hold"/>
                                        <p:tgtEl>
                                          <p:spTgt spid="5134"/>
                                        </p:tgtEl>
                                        <p:attrNameLst>
                                          <p:attrName>ppt_x,ppt_y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145" name="Picture 4"/>
          <p:cNvPicPr>
            <a:picLocks noChangeAspect="1"/>
          </p:cNvPicPr>
          <p:nvPr/>
        </p:nvPicPr>
        <p:blipFill>
          <a:blip r:embed="rId2"/>
          <a:stretch>
            <a:fillRect/>
          </a:stretch>
        </p:blipFill>
        <p:spPr>
          <a:xfrm>
            <a:off x="0" y="-136525"/>
            <a:ext cx="9361488" cy="6994525"/>
          </a:xfrm>
          <a:prstGeom prst="rect">
            <a:avLst/>
          </a:prstGeom>
          <a:noFill/>
          <a:ln>
            <a:noFill/>
            <a:miter lim="800000"/>
          </a:ln>
        </p:spPr>
      </p:pic>
      <p:sp>
        <p:nvSpPr>
          <p:cNvPr id="6146" name="Rectangle 2"/>
          <p:cNvSpPr>
            <a:spLocks noGrp="1"/>
          </p:cNvSpPr>
          <p:nvPr>
            <p:ph type="title"/>
          </p:nvPr>
        </p:nvSpPr>
        <p:spPr>
          <a:xfrm>
            <a:off x="830263" y="836613"/>
            <a:ext cx="7342187" cy="1143000"/>
          </a:xfrm>
          <a:prstGeom prst="rect">
            <a:avLst/>
          </a:prstGeom>
          <a:noFill/>
          <a:ln>
            <a:noFill/>
            <a:miter lim="800000"/>
          </a:ln>
        </p:spPr>
        <p:txBody>
          <a:bodyPr wrap="square" lIns="91440" tIns="45720" rIns="91440" bIns="45720" anchor="b" anchorCtr="0"/>
          <a:lstStyle>
            <a:lvl1pPr marL="0" indent="0" algn="l" defTabSz="914400" rtl="0" eaLnBrk="1" fontAlgn="base" hangingPunct="1">
              <a:lnSpc>
                <a:spcPct val="100000"/>
              </a:lnSpc>
              <a:spcBef>
                <a:spcPct val="0"/>
              </a:spcBef>
              <a:spcAft>
                <a:spcPct val="0"/>
              </a:spcAft>
              <a:buClrTx/>
              <a:buSzTx/>
              <a:buFontTx/>
              <a:buNone/>
              <a:defRPr lang="zh-CN" altLang="en-US" sz="3600">
                <a:solidFill>
                  <a:schemeClr val="tx2"/>
                </a:solidFill>
                <a:latin typeface="Arial" pitchFamily="34" charset="0"/>
                <a:ea typeface="宋体" pitchFamily="2" charset="-122"/>
                <a:cs typeface="+mj-cs"/>
              </a:defRPr>
            </a:lvl1pPr>
          </a:lstStyle>
          <a:p>
            <a:pPr lvl="0" eaLnBrk="1" hangingPunct="1"/>
            <a:r>
              <a:rPr lang="zh-CN" altLang="en-US" sz="5200" b="1">
                <a:solidFill>
                  <a:srgbClr val="0033CC"/>
                </a:solidFill>
              </a:rPr>
              <a:t>珍惜我们的眼睛</a:t>
            </a:r>
          </a:p>
        </p:txBody>
      </p:sp>
      <p:sp>
        <p:nvSpPr>
          <p:cNvPr id="6147" name="Rectangle 3"/>
          <p:cNvSpPr>
            <a:spLocks noGrp="1"/>
          </p:cNvSpPr>
          <p:nvPr>
            <p:ph idx="1"/>
          </p:nvPr>
        </p:nvSpPr>
        <p:spPr>
          <a:xfrm>
            <a:off x="758825" y="1628775"/>
            <a:ext cx="5060950" cy="4114800"/>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eaLnBrk="1" hangingPunct="1">
              <a:lnSpc>
                <a:spcPct val="90000"/>
              </a:lnSpc>
            </a:pPr>
            <a:endParaRPr lang="en-US" altLang="zh-CN" sz="2200">
              <a:solidFill>
                <a:srgbClr val="CC00FF"/>
              </a:solidFill>
            </a:endParaRPr>
          </a:p>
          <a:p>
            <a:pPr lvl="0" eaLnBrk="1" hangingPunct="1">
              <a:lnSpc>
                <a:spcPct val="90000"/>
              </a:lnSpc>
            </a:pPr>
            <a:endParaRPr lang="en-US" altLang="zh-CN" sz="2200">
              <a:solidFill>
                <a:srgbClr val="CC00FF"/>
              </a:solidFill>
            </a:endParaRPr>
          </a:p>
          <a:p>
            <a:pPr lvl="0" eaLnBrk="1" hangingPunct="1">
              <a:lnSpc>
                <a:spcPct val="150000"/>
              </a:lnSpc>
            </a:pPr>
            <a:r>
              <a:rPr lang="zh-CN" altLang="en-US" sz="2200" b="1"/>
              <a:t>一、活动的背景</a:t>
            </a:r>
          </a:p>
          <a:p>
            <a:pPr lvl="0" eaLnBrk="1" hangingPunct="1">
              <a:lnSpc>
                <a:spcPct val="150000"/>
              </a:lnSpc>
            </a:pPr>
            <a:r>
              <a:rPr lang="zh-CN" altLang="en-US" sz="2200" b="1"/>
              <a:t>二、确定活动目标</a:t>
            </a:r>
          </a:p>
          <a:p>
            <a:pPr lvl="0" eaLnBrk="1" hangingPunct="1">
              <a:lnSpc>
                <a:spcPct val="150000"/>
              </a:lnSpc>
            </a:pPr>
            <a:r>
              <a:rPr lang="zh-CN" altLang="en-US" sz="2200" b="1"/>
              <a:t>三、实施活动过程</a:t>
            </a:r>
          </a:p>
          <a:p>
            <a:pPr lvl="0" eaLnBrk="1" hangingPunct="1">
              <a:lnSpc>
                <a:spcPct val="150000"/>
              </a:lnSpc>
            </a:pPr>
            <a:r>
              <a:rPr lang="zh-CN" altLang="en-US" sz="2000" b="1">
                <a:latin typeface="宋体" pitchFamily="2" charset="-122"/>
              </a:rPr>
              <a:t>四、活动反思</a:t>
            </a:r>
          </a:p>
          <a:p>
            <a:pPr lvl="0" eaLnBrk="1" hangingPunct="1">
              <a:lnSpc>
                <a:spcPct val="90000"/>
              </a:lnSpc>
              <a:buNone/>
            </a:pPr>
            <a:endParaRPr lang="zh-CN" altLang="en-US" sz="2000" b="1">
              <a:latin typeface="宋体" pitchFamily="2" charset="-122"/>
            </a:endParaRPr>
          </a:p>
          <a:p>
            <a:pPr lvl="0" eaLnBrk="1" hangingPunct="1">
              <a:lnSpc>
                <a:spcPct val="90000"/>
              </a:lnSpc>
              <a:buNone/>
            </a:pPr>
            <a:r>
              <a:rPr lang="zh-CN" altLang="en-US" sz="2000" b="1">
                <a:latin typeface="宋体" pitchFamily="2" charset="-122"/>
              </a:rPr>
              <a:t>   </a:t>
            </a:r>
          </a:p>
        </p:txBody>
      </p:sp>
      <p:sp>
        <p:nvSpPr>
          <p:cNvPr id="2" name="灯片编号占位符 1">
            <a:extLst>
              <a:ext uri="{FF2B5EF4-FFF2-40B4-BE49-F238E27FC236}">
                <a16:creationId xmlns:a16="http://schemas.microsoft.com/office/drawing/2014/main" id="{4895F42F-62F7-C6B9-E113-D1F5A2E6E051}"/>
              </a:ext>
            </a:extLst>
          </p:cNvPr>
          <p:cNvSpPr>
            <a:spLocks noGrp="1"/>
          </p:cNvSpPr>
          <p:nvPr>
            <p:ph type="sldNum" sz="quarter" idx="12"/>
          </p:nvPr>
        </p:nvSpPr>
        <p:spPr/>
        <p:txBody>
          <a:bodyPr/>
          <a:lstStyle/>
          <a:p>
            <a:pPr lvl="0" algn="r"/>
            <a:fld id="{458A6E50-7993-46D5-87DD-B24231C1EE47}" type="slidenum">
              <a:rPr lang="en-US" altLang="zh-CN" sz="1200" smtClean="0"/>
              <a:t>3</a:t>
            </a:fld>
            <a:endParaRPr lang="en-US" altLang="zh-CN" sz="1200"/>
          </a:p>
        </p:txBody>
      </p:sp>
      <p:sp>
        <p:nvSpPr>
          <p:cNvPr id="3" name="页脚占位符 2">
            <a:extLst>
              <a:ext uri="{FF2B5EF4-FFF2-40B4-BE49-F238E27FC236}">
                <a16:creationId xmlns:a16="http://schemas.microsoft.com/office/drawing/2014/main" id="{D2D496A7-6E8C-B721-7832-005D15341B26}"/>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169" name="图片 6148"/>
          <p:cNvPicPr>
            <a:picLocks noChangeAspect="1"/>
          </p:cNvPicPr>
          <p:nvPr/>
        </p:nvPicPr>
        <p:blipFill>
          <a:blip r:embed="rId2"/>
          <a:stretch>
            <a:fillRect/>
          </a:stretch>
        </p:blipFill>
        <p:spPr>
          <a:xfrm>
            <a:off x="0" y="0"/>
            <a:ext cx="9180513" cy="6884988"/>
          </a:xfrm>
          <a:prstGeom prst="rect">
            <a:avLst/>
          </a:prstGeom>
          <a:noFill/>
          <a:ln>
            <a:noFill/>
            <a:miter lim="800000"/>
          </a:ln>
        </p:spPr>
      </p:pic>
      <p:sp>
        <p:nvSpPr>
          <p:cNvPr id="7170" name="Rectangle 3"/>
          <p:cNvSpPr>
            <a:spLocks noGrp="1"/>
          </p:cNvSpPr>
          <p:nvPr>
            <p:ph idx="1"/>
          </p:nvPr>
        </p:nvSpPr>
        <p:spPr>
          <a:xfrm>
            <a:off x="557213" y="549275"/>
            <a:ext cx="8177212" cy="5392738"/>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eaLnBrk="1" hangingPunct="1">
              <a:lnSpc>
                <a:spcPct val="80000"/>
              </a:lnSpc>
              <a:buNone/>
            </a:pPr>
            <a:r>
              <a:rPr lang="zh-CN" altLang="en-US" sz="2500" b="1"/>
              <a:t>一、活动主题提出背景</a:t>
            </a:r>
          </a:p>
          <a:p>
            <a:pPr lvl="0" eaLnBrk="1" hangingPunct="1">
              <a:lnSpc>
                <a:spcPct val="150000"/>
              </a:lnSpc>
            </a:pPr>
            <a:r>
              <a:rPr lang="zh-CN" altLang="en-US" sz="2500"/>
              <a:t>　</a:t>
            </a:r>
            <a:r>
              <a:rPr lang="zh-CN" altLang="en-US" sz="1800" b="1"/>
              <a:t>事件：新学期开学，班主任本想根据班级和学生个性发展的需要对班内同学的座位进行调整，但是困难重重，其中最重要的原因就是许多同学视力不好，无法适应较为靠后的座位，使班主任的许多想法和计划难以实施，并且班里又多了几副</a:t>
            </a:r>
            <a:r>
              <a:rPr lang="zh-CN" altLang="en-US" sz="1800" b="1">
                <a:latin typeface="Arial" pitchFamily="34" charset="0"/>
              </a:rPr>
              <a:t>“</a:t>
            </a:r>
            <a:r>
              <a:rPr lang="zh-CN" altLang="en-US" sz="1800" b="1"/>
              <a:t>小眼镜</a:t>
            </a:r>
            <a:r>
              <a:rPr lang="zh-CN" altLang="en-US" sz="1800" b="1">
                <a:latin typeface="Arial" pitchFamily="34" charset="0"/>
              </a:rPr>
              <a:t>”</a:t>
            </a:r>
            <a:r>
              <a:rPr lang="zh-CN" altLang="en-US" sz="1800" b="1"/>
              <a:t>。现在四分之一的同学戴上了眼镜，其他同学也有不同程度的近视。</a:t>
            </a:r>
          </a:p>
          <a:p>
            <a:pPr lvl="0" eaLnBrk="1" hangingPunct="1">
              <a:lnSpc>
                <a:spcPct val="150000"/>
              </a:lnSpc>
            </a:pPr>
            <a:r>
              <a:rPr lang="zh-CN" altLang="en-US" sz="1800" b="1"/>
              <a:t>　　透过这</a:t>
            </a:r>
            <a:r>
              <a:rPr lang="zh-CN" altLang="en-US" sz="1800" b="1">
                <a:latin typeface="Arial" pitchFamily="34" charset="0"/>
              </a:rPr>
              <a:t>“</a:t>
            </a:r>
            <a:r>
              <a:rPr lang="zh-CN" altLang="en-US" sz="1800" b="1"/>
              <a:t>小眼镜</a:t>
            </a:r>
            <a:r>
              <a:rPr lang="zh-CN" altLang="en-US" sz="1800" b="1">
                <a:latin typeface="Arial" pitchFamily="34" charset="0"/>
              </a:rPr>
              <a:t>”</a:t>
            </a:r>
            <a:r>
              <a:rPr lang="zh-CN" altLang="en-US" sz="1800" b="1"/>
              <a:t>，我们惊讶，我们震撼，我们困惑，我们伤感！青少年是祖国的未来，他们需要通过眼睛观察和感知美丽的大千世界，为了让每一个孩子都有一双明亮的眼睛，我们大声疾呼：</a:t>
            </a:r>
            <a:r>
              <a:rPr lang="zh-CN" altLang="en-US" sz="1800" b="1">
                <a:latin typeface="Arial" pitchFamily="34" charset="0"/>
              </a:rPr>
              <a:t>“</a:t>
            </a:r>
            <a:r>
              <a:rPr lang="zh-CN" altLang="en-US" sz="1800" b="1"/>
              <a:t>请爱护我们的眼睛吧！</a:t>
            </a:r>
            <a:r>
              <a:rPr lang="zh-CN" altLang="en-US" sz="1800" b="1">
                <a:latin typeface="Arial" pitchFamily="34" charset="0"/>
              </a:rPr>
              <a:t>”</a:t>
            </a:r>
            <a:endParaRPr lang="zh-CN" altLang="en-US" sz="1800" b="1"/>
          </a:p>
          <a:p>
            <a:pPr lvl="0" eaLnBrk="1" hangingPunct="1">
              <a:lnSpc>
                <a:spcPct val="150000"/>
              </a:lnSpc>
            </a:pPr>
            <a:r>
              <a:rPr lang="zh-CN" altLang="en-US" sz="1800" b="1"/>
              <a:t>　　由此，我们确定了综合实践活动的主题</a:t>
            </a:r>
            <a:r>
              <a:rPr lang="en-US" altLang="zh-CN" sz="1800" b="1">
                <a:latin typeface="Arial" pitchFamily="34" charset="0"/>
              </a:rPr>
              <a:t>——</a:t>
            </a:r>
            <a:r>
              <a:rPr lang="zh-CN" altLang="en-US" sz="1800" b="1"/>
              <a:t>请珍惜我们的眼睛。</a:t>
            </a:r>
          </a:p>
        </p:txBody>
      </p:sp>
      <p:sp>
        <p:nvSpPr>
          <p:cNvPr id="2" name="灯片编号占位符 1">
            <a:extLst>
              <a:ext uri="{FF2B5EF4-FFF2-40B4-BE49-F238E27FC236}">
                <a16:creationId xmlns:a16="http://schemas.microsoft.com/office/drawing/2014/main" id="{57170735-5BDB-3181-937A-EA8C3EBBB338}"/>
              </a:ext>
            </a:extLst>
          </p:cNvPr>
          <p:cNvSpPr>
            <a:spLocks noGrp="1"/>
          </p:cNvSpPr>
          <p:nvPr>
            <p:ph type="sldNum" sz="quarter" idx="12"/>
          </p:nvPr>
        </p:nvSpPr>
        <p:spPr/>
        <p:txBody>
          <a:bodyPr/>
          <a:lstStyle/>
          <a:p>
            <a:pPr lvl="0" algn="r"/>
            <a:fld id="{458A6E50-7993-46D5-87DD-B24231C1EE47}" type="slidenum">
              <a:rPr lang="en-US" altLang="zh-CN" sz="1200" smtClean="0"/>
              <a:t>4</a:t>
            </a:fld>
            <a:endParaRPr lang="en-US" altLang="zh-CN" sz="1200"/>
          </a:p>
        </p:txBody>
      </p:sp>
      <p:sp>
        <p:nvSpPr>
          <p:cNvPr id="3" name="页脚占位符 2">
            <a:extLst>
              <a:ext uri="{FF2B5EF4-FFF2-40B4-BE49-F238E27FC236}">
                <a16:creationId xmlns:a16="http://schemas.microsoft.com/office/drawing/2014/main" id="{1CBAE0C5-2CF2-D62A-ED72-2A8195841524}"/>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193" name="图片 7178"/>
          <p:cNvPicPr>
            <a:picLocks noChangeAspect="1"/>
          </p:cNvPicPr>
          <p:nvPr/>
        </p:nvPicPr>
        <p:blipFill>
          <a:blip r:embed="rId2"/>
          <a:stretch>
            <a:fillRect/>
          </a:stretch>
        </p:blipFill>
        <p:spPr>
          <a:xfrm>
            <a:off x="0" y="0"/>
            <a:ext cx="9180513" cy="6884988"/>
          </a:xfrm>
          <a:prstGeom prst="rect">
            <a:avLst/>
          </a:prstGeom>
          <a:noFill/>
          <a:ln>
            <a:noFill/>
            <a:miter lim="800000"/>
          </a:ln>
        </p:spPr>
      </p:pic>
      <p:sp>
        <p:nvSpPr>
          <p:cNvPr id="8194" name="Rectangle 2"/>
          <p:cNvSpPr>
            <a:spLocks noGrp="1"/>
          </p:cNvSpPr>
          <p:nvPr>
            <p:ph type="title"/>
          </p:nvPr>
        </p:nvSpPr>
        <p:spPr>
          <a:xfrm>
            <a:off x="1916113" y="2205038"/>
            <a:ext cx="723900" cy="2447925"/>
          </a:xfrm>
          <a:prstGeom prst="rect">
            <a:avLst/>
          </a:prstGeom>
          <a:noFill/>
          <a:ln>
            <a:noFill/>
            <a:miter lim="800000"/>
          </a:ln>
        </p:spPr>
        <p:txBody>
          <a:bodyPr wrap="square" lIns="91440" tIns="45720" rIns="91440" bIns="45720" anchor="b" anchorCtr="0"/>
          <a:lstStyle>
            <a:lvl1pPr marL="0" indent="0" algn="l" defTabSz="914400" rtl="0" eaLnBrk="1" fontAlgn="base" hangingPunct="1">
              <a:lnSpc>
                <a:spcPct val="100000"/>
              </a:lnSpc>
              <a:spcBef>
                <a:spcPct val="0"/>
              </a:spcBef>
              <a:spcAft>
                <a:spcPct val="0"/>
              </a:spcAft>
              <a:buClrTx/>
              <a:buSzTx/>
              <a:buFontTx/>
              <a:buNone/>
              <a:defRPr lang="zh-CN" altLang="en-US" sz="3600">
                <a:solidFill>
                  <a:schemeClr val="tx2"/>
                </a:solidFill>
                <a:latin typeface="Arial" pitchFamily="34" charset="0"/>
                <a:ea typeface="宋体" pitchFamily="2" charset="-122"/>
                <a:cs typeface="+mj-cs"/>
              </a:defRPr>
            </a:lvl1pPr>
          </a:lstStyle>
          <a:p>
            <a:pPr lvl="0" eaLnBrk="1" hangingPunct="1"/>
            <a:r>
              <a:rPr lang="zh-CN" altLang="en-US" sz="3700" b="1"/>
              <a:t>活动目标</a:t>
            </a:r>
          </a:p>
        </p:txBody>
      </p:sp>
      <p:sp>
        <p:nvSpPr>
          <p:cNvPr id="8195" name="Rectangle 3"/>
          <p:cNvSpPr>
            <a:spLocks noGrp="1"/>
          </p:cNvSpPr>
          <p:nvPr>
            <p:ph idx="1"/>
          </p:nvPr>
        </p:nvSpPr>
        <p:spPr>
          <a:xfrm>
            <a:off x="3506788" y="981075"/>
            <a:ext cx="5132387" cy="4105275"/>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eaLnBrk="1" hangingPunct="1">
              <a:lnSpc>
                <a:spcPct val="300000"/>
              </a:lnSpc>
            </a:pPr>
            <a:r>
              <a:rPr lang="en-US" altLang="zh-CN" sz="2800" b="1"/>
              <a:t>1</a:t>
            </a:r>
            <a:r>
              <a:rPr lang="zh-CN" altLang="en-US" sz="2800" b="1"/>
              <a:t>、知识目标</a:t>
            </a:r>
          </a:p>
          <a:p>
            <a:pPr lvl="0" eaLnBrk="1" hangingPunct="1">
              <a:lnSpc>
                <a:spcPct val="300000"/>
              </a:lnSpc>
            </a:pPr>
            <a:r>
              <a:rPr lang="en-US" altLang="zh-CN" sz="2800" b="1"/>
              <a:t>2</a:t>
            </a:r>
            <a:r>
              <a:rPr lang="zh-CN" altLang="en-US" sz="2800" b="1"/>
              <a:t>、能力目标</a:t>
            </a:r>
          </a:p>
          <a:p>
            <a:pPr lvl="0" eaLnBrk="1" hangingPunct="1">
              <a:lnSpc>
                <a:spcPct val="300000"/>
              </a:lnSpc>
            </a:pPr>
            <a:r>
              <a:rPr lang="en-US" altLang="zh-CN" sz="2800" b="1"/>
              <a:t>3</a:t>
            </a:r>
            <a:r>
              <a:rPr lang="zh-CN" altLang="en-US" sz="2800" b="1"/>
              <a:t>、</a:t>
            </a:r>
            <a:r>
              <a:rPr lang="zh-CN" altLang="en-US" sz="2800" b="1">
                <a:latin typeface="宋体" pitchFamily="2" charset="-122"/>
              </a:rPr>
              <a:t>情感态度与价值观目标</a:t>
            </a:r>
          </a:p>
          <a:p>
            <a:pPr lvl="0" eaLnBrk="1" hangingPunct="1">
              <a:lnSpc>
                <a:spcPct val="300000"/>
              </a:lnSpc>
            </a:pPr>
            <a:endParaRPr lang="en-US" altLang="zh-CN" sz="2800" b="1"/>
          </a:p>
        </p:txBody>
      </p:sp>
      <p:sp>
        <p:nvSpPr>
          <p:cNvPr id="8196" name="AutoShape 4"/>
          <p:cNvSpPr/>
          <p:nvPr/>
        </p:nvSpPr>
        <p:spPr>
          <a:xfrm>
            <a:off x="2782888" y="1989138"/>
            <a:ext cx="217487" cy="2735262"/>
          </a:xfrm>
          <a:prstGeom prst="leftBrace">
            <a:avLst>
              <a:gd name="adj1" fmla="val 105155"/>
              <a:gd name="adj2" fmla="val 51190"/>
            </a:avLst>
          </a:prstGeom>
          <a:noFill/>
          <a:ln>
            <a:solidFill>
              <a:schemeClr val="tx1"/>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endParaRPr lang="zh-CN" altLang="zh-CN"/>
          </a:p>
        </p:txBody>
      </p:sp>
      <p:sp>
        <p:nvSpPr>
          <p:cNvPr id="8197" name="Rectangle 5"/>
          <p:cNvSpPr/>
          <p:nvPr/>
        </p:nvSpPr>
        <p:spPr>
          <a:xfrm>
            <a:off x="3506788" y="981075"/>
            <a:ext cx="5132387" cy="4105275"/>
          </a:xfrm>
          <a:prstGeom prst="rect">
            <a:avLst/>
          </a:prstGeom>
          <a:noFill/>
          <a:ln>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marL="342900" lvl="0" indent="-342900">
              <a:lnSpc>
                <a:spcPct val="300000"/>
              </a:lnSpc>
              <a:spcBef>
                <a:spcPct val="20000"/>
              </a:spcBef>
              <a:buClr>
                <a:schemeClr val="tx2"/>
              </a:buClr>
              <a:buSzPct val="70000"/>
              <a:buFont typeface="Wingdings" pitchFamily="2" charset="2"/>
              <a:buChar char="¡"/>
            </a:pPr>
            <a:r>
              <a:rPr lang="en-US" altLang="zh-CN" sz="2800" b="1"/>
              <a:t>1</a:t>
            </a:r>
            <a:r>
              <a:rPr lang="zh-CN" altLang="en-US" sz="2800" b="1"/>
              <a:t>、知识目标</a:t>
            </a:r>
          </a:p>
          <a:p>
            <a:pPr marL="342900" lvl="0" indent="-342900">
              <a:lnSpc>
                <a:spcPct val="300000"/>
              </a:lnSpc>
              <a:spcBef>
                <a:spcPct val="20000"/>
              </a:spcBef>
              <a:buClr>
                <a:schemeClr val="tx2"/>
              </a:buClr>
              <a:buSzPct val="70000"/>
              <a:buFont typeface="Wingdings" pitchFamily="2" charset="2"/>
              <a:buChar char="¡"/>
            </a:pPr>
            <a:r>
              <a:rPr lang="en-US" altLang="zh-CN" sz="2800" b="1"/>
              <a:t>2</a:t>
            </a:r>
            <a:r>
              <a:rPr lang="zh-CN" altLang="en-US" sz="2800" b="1"/>
              <a:t>、能力目标</a:t>
            </a:r>
          </a:p>
          <a:p>
            <a:pPr marL="342900" lvl="0" indent="-342900">
              <a:lnSpc>
                <a:spcPct val="300000"/>
              </a:lnSpc>
              <a:spcBef>
                <a:spcPct val="20000"/>
              </a:spcBef>
              <a:buClr>
                <a:schemeClr val="tx2"/>
              </a:buClr>
              <a:buSzPct val="70000"/>
              <a:buFont typeface="Wingdings" pitchFamily="2" charset="2"/>
              <a:buChar char="¡"/>
            </a:pPr>
            <a:r>
              <a:rPr lang="en-US" altLang="zh-CN" sz="2800" b="1"/>
              <a:t>3</a:t>
            </a:r>
            <a:r>
              <a:rPr lang="zh-CN" altLang="en-US" sz="2800" b="1"/>
              <a:t>、</a:t>
            </a:r>
            <a:r>
              <a:rPr lang="zh-CN" altLang="en-US" sz="2800" b="1">
                <a:latin typeface="宋体" pitchFamily="2" charset="-122"/>
              </a:rPr>
              <a:t>情感态度与价值观目标</a:t>
            </a:r>
          </a:p>
          <a:p>
            <a:pPr marL="342900" lvl="0" indent="-342900">
              <a:lnSpc>
                <a:spcPct val="300000"/>
              </a:lnSpc>
              <a:spcBef>
                <a:spcPct val="20000"/>
              </a:spcBef>
              <a:buClr>
                <a:schemeClr val="tx2"/>
              </a:buClr>
              <a:buSzPct val="70000"/>
              <a:buFont typeface="Wingdings" pitchFamily="2" charset="2"/>
              <a:buChar char="¡"/>
            </a:pPr>
            <a:endParaRPr lang="en-US" altLang="zh-CN" sz="2800" b="1"/>
          </a:p>
        </p:txBody>
      </p:sp>
      <p:sp>
        <p:nvSpPr>
          <p:cNvPr id="8198" name="AutoShape 6"/>
          <p:cNvSpPr/>
          <p:nvPr/>
        </p:nvSpPr>
        <p:spPr>
          <a:xfrm>
            <a:off x="2782888" y="1989138"/>
            <a:ext cx="217487" cy="2735262"/>
          </a:xfrm>
          <a:prstGeom prst="leftBrace">
            <a:avLst>
              <a:gd name="adj1" fmla="val 105155"/>
              <a:gd name="adj2" fmla="val 51190"/>
            </a:avLst>
          </a:prstGeom>
          <a:noFill/>
          <a:ln>
            <a:solidFill>
              <a:schemeClr val="tx1"/>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lgn="ctr"/>
            <a:endParaRPr lang="zh-CN" altLang="zh-CN"/>
          </a:p>
        </p:txBody>
      </p:sp>
      <p:sp>
        <p:nvSpPr>
          <p:cNvPr id="8199" name="Rectangle 7"/>
          <p:cNvSpPr/>
          <p:nvPr/>
        </p:nvSpPr>
        <p:spPr>
          <a:xfrm>
            <a:off x="1916113" y="2205038"/>
            <a:ext cx="723900" cy="2447925"/>
          </a:xfrm>
          <a:prstGeom prst="rect">
            <a:avLst/>
          </a:prstGeom>
          <a:noFill/>
          <a:ln>
            <a:noFill/>
            <a:miter lim="800000"/>
          </a:ln>
        </p:spPr>
        <p:txBody>
          <a:bodyPr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r>
              <a:rPr lang="zh-CN" altLang="en-US" sz="3700" b="1">
                <a:solidFill>
                  <a:schemeClr val="tx2"/>
                </a:solidFill>
                <a:latin typeface="Arial" pitchFamily="34" charset="0"/>
              </a:rPr>
              <a:t>活动目标</a:t>
            </a:r>
          </a:p>
        </p:txBody>
      </p:sp>
      <p:sp>
        <p:nvSpPr>
          <p:cNvPr id="8200" name="Rectangle 8"/>
          <p:cNvSpPr/>
          <p:nvPr/>
        </p:nvSpPr>
        <p:spPr>
          <a:xfrm>
            <a:off x="3506788" y="981075"/>
            <a:ext cx="5132387" cy="4105275"/>
          </a:xfrm>
          <a:prstGeom prst="rect">
            <a:avLst/>
          </a:prstGeom>
          <a:noFill/>
          <a:ln>
            <a:noFill/>
            <a:miter lim="800000"/>
          </a:ln>
        </p:spPr>
        <p:txBody>
          <a:bodyPr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marL="342900" lvl="0" indent="-342900">
              <a:lnSpc>
                <a:spcPct val="300000"/>
              </a:lnSpc>
              <a:spcBef>
                <a:spcPct val="20000"/>
              </a:spcBef>
              <a:buClr>
                <a:schemeClr val="tx2"/>
              </a:buClr>
              <a:buSzPct val="70000"/>
              <a:buFont typeface="Wingdings" pitchFamily="2" charset="2"/>
              <a:buChar char="¡"/>
            </a:pPr>
            <a:r>
              <a:rPr lang="en-US" altLang="zh-CN" sz="2800" b="1"/>
              <a:t>1</a:t>
            </a:r>
            <a:r>
              <a:rPr lang="zh-CN" altLang="en-US" sz="2800" b="1"/>
              <a:t>、知识目标</a:t>
            </a:r>
          </a:p>
          <a:p>
            <a:pPr marL="342900" lvl="0" indent="-342900">
              <a:lnSpc>
                <a:spcPct val="300000"/>
              </a:lnSpc>
              <a:spcBef>
                <a:spcPct val="20000"/>
              </a:spcBef>
              <a:buClr>
                <a:schemeClr val="tx2"/>
              </a:buClr>
              <a:buSzPct val="70000"/>
              <a:buFont typeface="Wingdings" pitchFamily="2" charset="2"/>
              <a:buChar char="¡"/>
            </a:pPr>
            <a:r>
              <a:rPr lang="en-US" altLang="zh-CN" sz="2800" b="1"/>
              <a:t>2</a:t>
            </a:r>
            <a:r>
              <a:rPr lang="zh-CN" altLang="en-US" sz="2800" b="1"/>
              <a:t>、能力目标</a:t>
            </a:r>
          </a:p>
          <a:p>
            <a:pPr marL="342900" lvl="0" indent="-342900">
              <a:lnSpc>
                <a:spcPct val="300000"/>
              </a:lnSpc>
              <a:spcBef>
                <a:spcPct val="20000"/>
              </a:spcBef>
              <a:buClr>
                <a:schemeClr val="tx2"/>
              </a:buClr>
              <a:buSzPct val="70000"/>
              <a:buFont typeface="Wingdings" pitchFamily="2" charset="2"/>
              <a:buChar char="¡"/>
            </a:pPr>
            <a:r>
              <a:rPr lang="en-US" altLang="zh-CN" sz="2800" b="1"/>
              <a:t>3</a:t>
            </a:r>
            <a:r>
              <a:rPr lang="zh-CN" altLang="en-US" sz="2800" b="1"/>
              <a:t>、</a:t>
            </a:r>
            <a:r>
              <a:rPr lang="zh-CN" altLang="en-US" sz="2800" b="1">
                <a:latin typeface="宋体" pitchFamily="2" charset="-122"/>
              </a:rPr>
              <a:t>情感态度与价值观目标</a:t>
            </a:r>
          </a:p>
          <a:p>
            <a:pPr marL="342900" lvl="0" indent="-342900">
              <a:lnSpc>
                <a:spcPct val="300000"/>
              </a:lnSpc>
              <a:spcBef>
                <a:spcPct val="20000"/>
              </a:spcBef>
              <a:buClr>
                <a:schemeClr val="tx2"/>
              </a:buClr>
              <a:buSzPct val="70000"/>
              <a:buFont typeface="Wingdings" pitchFamily="2" charset="2"/>
              <a:buChar char="¡"/>
            </a:pPr>
            <a:endParaRPr lang="en-US" altLang="zh-CN" sz="2800" b="1"/>
          </a:p>
        </p:txBody>
      </p:sp>
      <p:sp>
        <p:nvSpPr>
          <p:cNvPr id="2" name="灯片编号占位符 1">
            <a:extLst>
              <a:ext uri="{FF2B5EF4-FFF2-40B4-BE49-F238E27FC236}">
                <a16:creationId xmlns:a16="http://schemas.microsoft.com/office/drawing/2014/main" id="{6591F27A-21D8-27FF-CCEE-3BC9DF4D80CD}"/>
              </a:ext>
            </a:extLst>
          </p:cNvPr>
          <p:cNvSpPr>
            <a:spLocks noGrp="1"/>
          </p:cNvSpPr>
          <p:nvPr>
            <p:ph type="sldNum" sz="quarter" idx="12"/>
          </p:nvPr>
        </p:nvSpPr>
        <p:spPr/>
        <p:txBody>
          <a:bodyPr/>
          <a:lstStyle/>
          <a:p>
            <a:pPr lvl="0" algn="r"/>
            <a:fld id="{458A6E50-7993-46D5-87DD-B24231C1EE47}" type="slidenum">
              <a:rPr lang="en-US" altLang="zh-CN" sz="1200" smtClean="0"/>
              <a:t>5</a:t>
            </a:fld>
            <a:endParaRPr lang="en-US" altLang="zh-CN" sz="1200"/>
          </a:p>
        </p:txBody>
      </p:sp>
      <p:sp>
        <p:nvSpPr>
          <p:cNvPr id="3" name="页脚占位符 2">
            <a:extLst>
              <a:ext uri="{FF2B5EF4-FFF2-40B4-BE49-F238E27FC236}">
                <a16:creationId xmlns:a16="http://schemas.microsoft.com/office/drawing/2014/main" id="{3F11E4CC-B751-AD3E-5D92-227D3AA11B9B}"/>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7" name="图片 8196"/>
          <p:cNvPicPr>
            <a:picLocks noChangeAspect="1"/>
          </p:cNvPicPr>
          <p:nvPr/>
        </p:nvPicPr>
        <p:blipFill>
          <a:blip r:embed="rId2"/>
          <a:stretch>
            <a:fillRect/>
          </a:stretch>
        </p:blipFill>
        <p:spPr>
          <a:xfrm>
            <a:off x="0" y="0"/>
            <a:ext cx="9180513" cy="6884988"/>
          </a:xfrm>
          <a:prstGeom prst="rect">
            <a:avLst/>
          </a:prstGeom>
          <a:noFill/>
          <a:ln>
            <a:noFill/>
            <a:miter lim="800000"/>
          </a:ln>
        </p:spPr>
      </p:pic>
      <p:sp>
        <p:nvSpPr>
          <p:cNvPr id="9218" name="Rectangle 3"/>
          <p:cNvSpPr>
            <a:spLocks noGrp="1"/>
          </p:cNvSpPr>
          <p:nvPr>
            <p:ph idx="1"/>
          </p:nvPr>
        </p:nvSpPr>
        <p:spPr>
          <a:xfrm>
            <a:off x="469900" y="404813"/>
            <a:ext cx="8385175" cy="6192837"/>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eaLnBrk="1" hangingPunct="1">
              <a:buClrTx/>
              <a:buFont typeface="Arial" pitchFamily="34" charset="0"/>
              <a:buNone/>
            </a:pPr>
            <a:r>
              <a:rPr lang="zh-CN" altLang="en-US" sz="2800" b="1">
                <a:latin typeface="宋体" pitchFamily="2" charset="-122"/>
              </a:rPr>
              <a:t>二、活动目标</a:t>
            </a:r>
          </a:p>
          <a:p>
            <a:pPr lvl="0" eaLnBrk="1" hangingPunct="1">
              <a:buClrTx/>
              <a:buFont typeface="Arial" pitchFamily="34" charset="0"/>
              <a:buNone/>
            </a:pPr>
            <a:r>
              <a:rPr lang="zh-CN" altLang="en-US" sz="2800" b="1">
                <a:latin typeface="宋体" pitchFamily="2" charset="-122"/>
              </a:rPr>
              <a:t>（一）知识目标</a:t>
            </a:r>
          </a:p>
          <a:p>
            <a:pPr lvl="0" eaLnBrk="1" hangingPunct="1">
              <a:lnSpc>
                <a:spcPct val="150000"/>
              </a:lnSpc>
              <a:buNone/>
            </a:pPr>
            <a:r>
              <a:rPr lang="en-US" altLang="zh-CN" sz="2800" b="1">
                <a:latin typeface="宋体" pitchFamily="2" charset="-122"/>
              </a:rPr>
              <a:t>1</a:t>
            </a:r>
            <a:r>
              <a:rPr lang="zh-CN" altLang="en-US" sz="2800" b="1">
                <a:latin typeface="宋体" pitchFamily="2" charset="-122"/>
              </a:rPr>
              <a:t>、让学生了解近视的成因及预防措施，感受做好眼保健操的重要性。 </a:t>
            </a:r>
          </a:p>
          <a:p>
            <a:pPr lvl="0" eaLnBrk="1" hangingPunct="1">
              <a:lnSpc>
                <a:spcPct val="150000"/>
              </a:lnSpc>
              <a:buNone/>
            </a:pPr>
            <a:r>
              <a:rPr lang="en-US" altLang="zh-CN" sz="2800" b="1">
                <a:latin typeface="宋体" pitchFamily="2" charset="-122"/>
              </a:rPr>
              <a:t>2</a:t>
            </a:r>
            <a:r>
              <a:rPr lang="zh-CN" altLang="en-US" sz="2800" b="1">
                <a:latin typeface="宋体" pitchFamily="2" charset="-122"/>
              </a:rPr>
              <a:t>、</a:t>
            </a:r>
            <a:r>
              <a:rPr lang="zh-CN" altLang="en-US" b="1"/>
              <a:t>使学生提高科学用眼的自觉性，养成用眼卫生的好习惯，并能做好爱护眼睛的宣传工作。 </a:t>
            </a:r>
            <a:endParaRPr lang="zh-CN" altLang="en-US" sz="2800" b="1">
              <a:latin typeface="宋体" pitchFamily="2" charset="-122"/>
            </a:endParaRPr>
          </a:p>
          <a:p>
            <a:pPr lvl="0" eaLnBrk="1" hangingPunct="1">
              <a:lnSpc>
                <a:spcPct val="150000"/>
              </a:lnSpc>
              <a:buNone/>
            </a:pPr>
            <a:endParaRPr lang="en-US" altLang="zh-CN" sz="2800" b="1">
              <a:latin typeface="宋体" pitchFamily="2" charset="-122"/>
            </a:endParaRPr>
          </a:p>
        </p:txBody>
      </p:sp>
      <p:sp>
        <p:nvSpPr>
          <p:cNvPr id="2" name="灯片编号占位符 1">
            <a:extLst>
              <a:ext uri="{FF2B5EF4-FFF2-40B4-BE49-F238E27FC236}">
                <a16:creationId xmlns:a16="http://schemas.microsoft.com/office/drawing/2014/main" id="{E940A919-173F-EF18-7712-45336AD25FC4}"/>
              </a:ext>
            </a:extLst>
          </p:cNvPr>
          <p:cNvSpPr>
            <a:spLocks noGrp="1"/>
          </p:cNvSpPr>
          <p:nvPr>
            <p:ph type="sldNum" sz="quarter" idx="12"/>
          </p:nvPr>
        </p:nvSpPr>
        <p:spPr/>
        <p:txBody>
          <a:bodyPr/>
          <a:lstStyle/>
          <a:p>
            <a:pPr lvl="0" algn="r"/>
            <a:fld id="{458A6E50-7993-46D5-87DD-B24231C1EE47}" type="slidenum">
              <a:rPr lang="en-US" altLang="zh-CN" sz="1200" smtClean="0"/>
              <a:t>6</a:t>
            </a:fld>
            <a:endParaRPr lang="en-US" altLang="zh-CN" sz="1200"/>
          </a:p>
        </p:txBody>
      </p:sp>
      <p:sp>
        <p:nvSpPr>
          <p:cNvPr id="3" name="页脚占位符 2">
            <a:extLst>
              <a:ext uri="{FF2B5EF4-FFF2-40B4-BE49-F238E27FC236}">
                <a16:creationId xmlns:a16="http://schemas.microsoft.com/office/drawing/2014/main" id="{6D967C2B-613E-A872-BC61-C1ED0115443F}"/>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41" name="图片 9222"/>
          <p:cNvPicPr>
            <a:picLocks noChangeAspect="1"/>
          </p:cNvPicPr>
          <p:nvPr/>
        </p:nvPicPr>
        <p:blipFill>
          <a:blip r:embed="rId2"/>
          <a:stretch>
            <a:fillRect/>
          </a:stretch>
        </p:blipFill>
        <p:spPr>
          <a:xfrm>
            <a:off x="0" y="0"/>
            <a:ext cx="9180513" cy="6884988"/>
          </a:xfrm>
          <a:prstGeom prst="rect">
            <a:avLst/>
          </a:prstGeom>
          <a:noFill/>
          <a:ln>
            <a:noFill/>
            <a:miter lim="800000"/>
          </a:ln>
        </p:spPr>
      </p:pic>
      <p:sp>
        <p:nvSpPr>
          <p:cNvPr id="10242" name="Rectangle 3"/>
          <p:cNvSpPr>
            <a:spLocks noGrp="1"/>
          </p:cNvSpPr>
          <p:nvPr>
            <p:ph idx="1"/>
          </p:nvPr>
        </p:nvSpPr>
        <p:spPr>
          <a:xfrm>
            <a:off x="974725" y="549275"/>
            <a:ext cx="7880350" cy="5392738"/>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eaLnBrk="1" hangingPunct="1">
              <a:lnSpc>
                <a:spcPct val="150000"/>
              </a:lnSpc>
              <a:buNone/>
            </a:pPr>
            <a:r>
              <a:rPr lang="zh-CN" altLang="en-US" sz="2800" b="1">
                <a:latin typeface="宋体" pitchFamily="2" charset="-122"/>
              </a:rPr>
              <a:t>（二）能力目标</a:t>
            </a:r>
          </a:p>
          <a:p>
            <a:pPr lvl="0" eaLnBrk="1" hangingPunct="1">
              <a:lnSpc>
                <a:spcPct val="150000"/>
              </a:lnSpc>
              <a:buNone/>
            </a:pPr>
            <a:r>
              <a:rPr lang="en-US" altLang="zh-CN" sz="2800" b="1">
                <a:latin typeface="宋体" pitchFamily="2" charset="-122"/>
              </a:rPr>
              <a:t>1</a:t>
            </a:r>
            <a:r>
              <a:rPr lang="zh-CN" altLang="en-US" sz="2800" b="1">
                <a:latin typeface="宋体" pitchFamily="2" charset="-122"/>
              </a:rPr>
              <a:t>、培养学生自主观察、自主动手、自主质疑、自主探索、自主评价与处理信息的能力。</a:t>
            </a:r>
          </a:p>
          <a:p>
            <a:pPr lvl="0" eaLnBrk="1" hangingPunct="1">
              <a:lnSpc>
                <a:spcPct val="150000"/>
              </a:lnSpc>
              <a:buNone/>
            </a:pPr>
            <a:r>
              <a:rPr lang="en-US" altLang="zh-CN" sz="2800" b="1">
                <a:latin typeface="宋体" pitchFamily="2" charset="-122"/>
              </a:rPr>
              <a:t>2</a:t>
            </a:r>
            <a:r>
              <a:rPr lang="zh-CN" altLang="en-US" sz="2800" b="1">
                <a:latin typeface="宋体" pitchFamily="2" charset="-122"/>
              </a:rPr>
              <a:t>、启迪学生善于观察，善于发现，拓展他们的思维空间，树立创新意识。</a:t>
            </a:r>
          </a:p>
          <a:p>
            <a:pPr lvl="0" eaLnBrk="1" hangingPunct="1">
              <a:lnSpc>
                <a:spcPct val="150000"/>
              </a:lnSpc>
              <a:buNone/>
            </a:pPr>
            <a:endParaRPr lang="zh-CN" altLang="en-US" sz="2800" b="1">
              <a:latin typeface="宋体" pitchFamily="2" charset="-122"/>
            </a:endParaRPr>
          </a:p>
          <a:p>
            <a:pPr lvl="0" eaLnBrk="1" hangingPunct="1">
              <a:buNone/>
            </a:pPr>
            <a:endParaRPr lang="zh-CN" altLang="en-US" sz="2800" b="1">
              <a:latin typeface="宋体" pitchFamily="2" charset="-122"/>
            </a:endParaRPr>
          </a:p>
          <a:p>
            <a:pPr lvl="0" eaLnBrk="1" hangingPunct="1">
              <a:buNone/>
            </a:pPr>
            <a:endParaRPr lang="en-US" altLang="zh-CN" sz="2800" b="1">
              <a:latin typeface="宋体" pitchFamily="2" charset="-122"/>
            </a:endParaRPr>
          </a:p>
        </p:txBody>
      </p:sp>
      <p:sp>
        <p:nvSpPr>
          <p:cNvPr id="10243" name="Rectangle 4"/>
          <p:cNvSpPr/>
          <p:nvPr/>
        </p:nvSpPr>
        <p:spPr>
          <a:xfrm>
            <a:off x="0" y="0"/>
            <a:ext cx="474663" cy="290513"/>
          </a:xfrm>
          <a:prstGeom prst="rect">
            <a:avLst/>
          </a:prstGeom>
          <a:noFill/>
          <a:ln>
            <a:noFill/>
            <a:miter lim="800000"/>
          </a:ln>
        </p:spPr>
        <p:txBody>
          <a:bodyPr wrap="none" anchor="ctr"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r>
              <a:rPr lang="zh-CN" altLang="en-US" sz="1300">
                <a:solidFill>
                  <a:srgbClr val="666666"/>
                </a:solidFill>
                <a:latin typeface="Arial" pitchFamily="34" charset="0"/>
              </a:rPr>
              <a:t>　  </a:t>
            </a:r>
            <a:r>
              <a:rPr lang="zh-CN" altLang="en-US" sz="900">
                <a:latin typeface="Arial" pitchFamily="34" charset="0"/>
              </a:rPr>
              <a:t> </a:t>
            </a:r>
            <a:endParaRPr lang="zh-CN" altLang="en-US">
              <a:latin typeface="Arial" pitchFamily="34" charset="0"/>
            </a:endParaRPr>
          </a:p>
        </p:txBody>
      </p:sp>
      <p:sp>
        <p:nvSpPr>
          <p:cNvPr id="10244" name="Rectangle 5"/>
          <p:cNvSpPr/>
          <p:nvPr/>
        </p:nvSpPr>
        <p:spPr>
          <a:xfrm>
            <a:off x="0" y="0"/>
            <a:ext cx="474663" cy="290513"/>
          </a:xfrm>
          <a:prstGeom prst="rect">
            <a:avLst/>
          </a:prstGeom>
          <a:noFill/>
          <a:ln>
            <a:noFill/>
            <a:miter lim="800000"/>
          </a:ln>
        </p:spPr>
        <p:txBody>
          <a:bodyPr wrap="none" anchor="ctr"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r>
              <a:rPr lang="zh-CN" altLang="en-US" sz="1300">
                <a:solidFill>
                  <a:srgbClr val="666666"/>
                </a:solidFill>
                <a:latin typeface="Arial" pitchFamily="34" charset="0"/>
              </a:rPr>
              <a:t>　  </a:t>
            </a:r>
            <a:r>
              <a:rPr lang="zh-CN" altLang="en-US" sz="900">
                <a:latin typeface="Arial" pitchFamily="34" charset="0"/>
              </a:rPr>
              <a:t> </a:t>
            </a:r>
            <a:endParaRPr lang="zh-CN" altLang="en-US">
              <a:latin typeface="Arial" pitchFamily="34" charset="0"/>
            </a:endParaRPr>
          </a:p>
        </p:txBody>
      </p:sp>
      <p:pic>
        <p:nvPicPr>
          <p:cNvPr id="2" name="Picture 2"/>
          <p:cNvPicPr>
            <a:picLocks noChangeAspect="1"/>
          </p:cNvPicPr>
          <p:nvPr/>
        </p:nvPicPr>
        <p:blipFill>
          <a:blip r:embed="rId3"/>
          <a:stretch>
            <a:fillRect/>
          </a:stretch>
        </p:blipFill>
        <p:spPr>
          <a:xfrm flipH="1">
            <a:off x="10553700" y="12661900"/>
            <a:ext cx="0" cy="0"/>
          </a:xfrm>
          <a:prstGeom prst="rect">
            <a:avLst/>
          </a:prstGeom>
          <a:ln>
            <a:noFill/>
          </a:ln>
        </p:spPr>
      </p:pic>
      <p:sp>
        <p:nvSpPr>
          <p:cNvPr id="3" name="灯片编号占位符 2">
            <a:extLst>
              <a:ext uri="{FF2B5EF4-FFF2-40B4-BE49-F238E27FC236}">
                <a16:creationId xmlns:a16="http://schemas.microsoft.com/office/drawing/2014/main" id="{B1D18421-8483-49DB-7BFF-086EC8AA024C}"/>
              </a:ext>
            </a:extLst>
          </p:cNvPr>
          <p:cNvSpPr>
            <a:spLocks noGrp="1"/>
          </p:cNvSpPr>
          <p:nvPr>
            <p:ph type="sldNum" sz="quarter" idx="12"/>
          </p:nvPr>
        </p:nvSpPr>
        <p:spPr/>
        <p:txBody>
          <a:bodyPr/>
          <a:lstStyle/>
          <a:p>
            <a:pPr lvl="0" algn="r"/>
            <a:fld id="{458A6E50-7993-46D5-87DD-B24231C1EE47}" type="slidenum">
              <a:rPr lang="en-US" altLang="zh-CN" sz="1200" smtClean="0"/>
              <a:t>7</a:t>
            </a:fld>
            <a:endParaRPr lang="en-US" altLang="zh-CN" sz="1200"/>
          </a:p>
        </p:txBody>
      </p:sp>
      <p:sp>
        <p:nvSpPr>
          <p:cNvPr id="4" name="页脚占位符 3">
            <a:extLst>
              <a:ext uri="{FF2B5EF4-FFF2-40B4-BE49-F238E27FC236}">
                <a16:creationId xmlns:a16="http://schemas.microsoft.com/office/drawing/2014/main" id="{CE724498-44C9-D8C8-6D1D-8C59F94473A5}"/>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265" name="图片 10244"/>
          <p:cNvPicPr>
            <a:picLocks noChangeAspect="1"/>
          </p:cNvPicPr>
          <p:nvPr/>
        </p:nvPicPr>
        <p:blipFill>
          <a:blip r:embed="rId2"/>
          <a:stretch>
            <a:fillRect/>
          </a:stretch>
        </p:blipFill>
        <p:spPr>
          <a:xfrm>
            <a:off x="0" y="0"/>
            <a:ext cx="9180513" cy="6884988"/>
          </a:xfrm>
          <a:prstGeom prst="rect">
            <a:avLst/>
          </a:prstGeom>
          <a:noFill/>
          <a:ln>
            <a:noFill/>
            <a:miter lim="800000"/>
          </a:ln>
        </p:spPr>
      </p:pic>
      <p:sp>
        <p:nvSpPr>
          <p:cNvPr id="11266" name="Rectangle 3"/>
          <p:cNvSpPr>
            <a:spLocks noGrp="1"/>
          </p:cNvSpPr>
          <p:nvPr>
            <p:ph idx="1"/>
          </p:nvPr>
        </p:nvSpPr>
        <p:spPr>
          <a:xfrm>
            <a:off x="1263650" y="1052513"/>
            <a:ext cx="7454900" cy="4889500"/>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eaLnBrk="1" hangingPunct="1">
              <a:lnSpc>
                <a:spcPct val="150000"/>
              </a:lnSpc>
              <a:buNone/>
            </a:pPr>
            <a:r>
              <a:rPr lang="zh-CN" altLang="en-US" sz="2800" b="1">
                <a:latin typeface="宋体" pitchFamily="2" charset="-122"/>
              </a:rPr>
              <a:t>（三）情感态度与价值观目标</a:t>
            </a:r>
          </a:p>
          <a:p>
            <a:pPr lvl="0" eaLnBrk="1" hangingPunct="1">
              <a:lnSpc>
                <a:spcPct val="150000"/>
              </a:lnSpc>
              <a:buNone/>
            </a:pPr>
            <a:r>
              <a:rPr lang="en-US" altLang="zh-CN" sz="2800" b="1">
                <a:latin typeface="宋体" pitchFamily="2" charset="-122"/>
              </a:rPr>
              <a:t>1</a:t>
            </a:r>
            <a:r>
              <a:rPr lang="zh-CN" altLang="en-US" sz="2800" b="1">
                <a:latin typeface="宋体" pitchFamily="2" charset="-122"/>
              </a:rPr>
              <a:t>、培养学生们的集体观念，引导学生做勤于探索的“小发现者”，提高实践能力。 </a:t>
            </a:r>
          </a:p>
          <a:p>
            <a:pPr lvl="0" eaLnBrk="1" hangingPunct="1">
              <a:lnSpc>
                <a:spcPct val="150000"/>
              </a:lnSpc>
              <a:buNone/>
            </a:pPr>
            <a:r>
              <a:rPr lang="en-US" altLang="zh-CN" sz="2800" b="1">
                <a:latin typeface="宋体" pitchFamily="2" charset="-122"/>
              </a:rPr>
              <a:t>2</a:t>
            </a:r>
            <a:r>
              <a:rPr lang="zh-CN" altLang="en-US" sz="2800" b="1">
                <a:latin typeface="宋体" pitchFamily="2" charset="-122"/>
              </a:rPr>
              <a:t>、培养学生的创新精神和实践能力以及与他人协作的团队精神和社交能力，激发学生对综合实践活动的兴趣和热爱。 </a:t>
            </a:r>
          </a:p>
        </p:txBody>
      </p:sp>
      <p:sp>
        <p:nvSpPr>
          <p:cNvPr id="2" name="灯片编号占位符 1">
            <a:extLst>
              <a:ext uri="{FF2B5EF4-FFF2-40B4-BE49-F238E27FC236}">
                <a16:creationId xmlns:a16="http://schemas.microsoft.com/office/drawing/2014/main" id="{BBB63239-D37C-5AED-1744-7F4603C51A58}"/>
              </a:ext>
            </a:extLst>
          </p:cNvPr>
          <p:cNvSpPr>
            <a:spLocks noGrp="1"/>
          </p:cNvSpPr>
          <p:nvPr>
            <p:ph type="sldNum" sz="quarter" idx="12"/>
          </p:nvPr>
        </p:nvSpPr>
        <p:spPr/>
        <p:txBody>
          <a:bodyPr/>
          <a:lstStyle/>
          <a:p>
            <a:pPr lvl="0" algn="r"/>
            <a:fld id="{458A6E50-7993-46D5-87DD-B24231C1EE47}" type="slidenum">
              <a:rPr lang="en-US" altLang="zh-CN" sz="1200" smtClean="0"/>
              <a:t>8</a:t>
            </a:fld>
            <a:endParaRPr lang="en-US" altLang="zh-CN" sz="1200"/>
          </a:p>
        </p:txBody>
      </p:sp>
      <p:sp>
        <p:nvSpPr>
          <p:cNvPr id="3" name="页脚占位符 2">
            <a:extLst>
              <a:ext uri="{FF2B5EF4-FFF2-40B4-BE49-F238E27FC236}">
                <a16:creationId xmlns:a16="http://schemas.microsoft.com/office/drawing/2014/main" id="{FCE700E2-2E15-828F-92D5-A4E123865466}"/>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289" name="图片 11270"/>
          <p:cNvPicPr>
            <a:picLocks noChangeAspect="1"/>
          </p:cNvPicPr>
          <p:nvPr/>
        </p:nvPicPr>
        <p:blipFill>
          <a:blip r:embed="rId2"/>
          <a:stretch>
            <a:fillRect/>
          </a:stretch>
        </p:blipFill>
        <p:spPr>
          <a:xfrm>
            <a:off x="0" y="0"/>
            <a:ext cx="9180513" cy="6884988"/>
          </a:xfrm>
          <a:prstGeom prst="rect">
            <a:avLst/>
          </a:prstGeom>
          <a:noFill/>
          <a:ln>
            <a:noFill/>
            <a:miter lim="800000"/>
          </a:ln>
        </p:spPr>
      </p:pic>
      <p:sp>
        <p:nvSpPr>
          <p:cNvPr id="12290" name="Rectangle 2"/>
          <p:cNvSpPr>
            <a:spLocks noGrp="1"/>
          </p:cNvSpPr>
          <p:nvPr>
            <p:ph type="title"/>
          </p:nvPr>
        </p:nvSpPr>
        <p:spPr>
          <a:xfrm>
            <a:off x="1374775" y="301625"/>
            <a:ext cx="7343775" cy="1143000"/>
          </a:xfrm>
          <a:prstGeom prst="rect">
            <a:avLst/>
          </a:prstGeom>
          <a:noFill/>
          <a:ln>
            <a:noFill/>
            <a:miter lim="800000"/>
          </a:ln>
        </p:spPr>
        <p:txBody>
          <a:bodyPr wrap="square" lIns="91440" tIns="45720" rIns="91440" bIns="45720" anchor="b" anchorCtr="0"/>
          <a:lstStyle>
            <a:lvl1pPr marL="0" indent="0" algn="l" defTabSz="914400" rtl="0" eaLnBrk="1" fontAlgn="base" hangingPunct="1">
              <a:lnSpc>
                <a:spcPct val="100000"/>
              </a:lnSpc>
              <a:spcBef>
                <a:spcPct val="0"/>
              </a:spcBef>
              <a:spcAft>
                <a:spcPct val="0"/>
              </a:spcAft>
              <a:buClrTx/>
              <a:buSzTx/>
              <a:buFontTx/>
              <a:buNone/>
              <a:defRPr lang="zh-CN" altLang="en-US" sz="3600">
                <a:solidFill>
                  <a:schemeClr val="tx2"/>
                </a:solidFill>
                <a:latin typeface="Arial" pitchFamily="34" charset="0"/>
                <a:ea typeface="宋体" pitchFamily="2" charset="-122"/>
                <a:cs typeface="+mj-cs"/>
              </a:defRPr>
            </a:lvl1pPr>
          </a:lstStyle>
          <a:p>
            <a:pPr lvl="0" eaLnBrk="1" hangingPunct="1"/>
            <a:r>
              <a:rPr lang="zh-CN" altLang="en-US" sz="3100" b="1">
                <a:latin typeface="宋体" pitchFamily="2" charset="-122"/>
              </a:rPr>
              <a:t>活动过程</a:t>
            </a:r>
            <a:br>
              <a:rPr lang="zh-CN" altLang="en-US" sz="3100" b="1">
                <a:latin typeface="宋体" pitchFamily="2" charset="-122"/>
              </a:rPr>
            </a:br>
            <a:endParaRPr lang="zh-CN" altLang="en-US" sz="3100" b="1">
              <a:latin typeface="宋体" pitchFamily="2" charset="-122"/>
            </a:endParaRPr>
          </a:p>
        </p:txBody>
      </p:sp>
      <p:sp>
        <p:nvSpPr>
          <p:cNvPr id="12291" name="Rectangle 3"/>
          <p:cNvSpPr>
            <a:spLocks noGrp="1"/>
          </p:cNvSpPr>
          <p:nvPr>
            <p:ph idx="1"/>
          </p:nvPr>
        </p:nvSpPr>
        <p:spPr>
          <a:xfrm>
            <a:off x="1374775" y="1827213"/>
            <a:ext cx="7343775" cy="4114800"/>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eaLnBrk="1" hangingPunct="1">
              <a:lnSpc>
                <a:spcPct val="200000"/>
              </a:lnSpc>
            </a:pPr>
            <a:r>
              <a:rPr lang="zh-CN" altLang="en-US" sz="2800" b="1">
                <a:latin typeface="宋体" pitchFamily="2" charset="-122"/>
              </a:rPr>
              <a:t>活动准备阶段</a:t>
            </a:r>
          </a:p>
          <a:p>
            <a:pPr lvl="0" eaLnBrk="1" hangingPunct="1">
              <a:lnSpc>
                <a:spcPct val="200000"/>
              </a:lnSpc>
            </a:pPr>
            <a:r>
              <a:rPr lang="zh-CN" altLang="en-US" b="1"/>
              <a:t>活动实施阶段   </a:t>
            </a:r>
            <a:r>
              <a:rPr lang="zh-CN" altLang="en-US" b="1">
                <a:solidFill>
                  <a:srgbClr val="FF3399"/>
                </a:solidFill>
              </a:rPr>
              <a:t>调查报告（</a:t>
            </a:r>
            <a:r>
              <a:rPr lang="en-US" altLang="zh-CN" b="1">
                <a:solidFill>
                  <a:srgbClr val="FF3399"/>
                </a:solidFill>
              </a:rPr>
              <a:t>1</a:t>
            </a:r>
            <a:r>
              <a:rPr lang="zh-CN" altLang="en-US" b="1">
                <a:solidFill>
                  <a:srgbClr val="FF3399"/>
                </a:solidFill>
              </a:rPr>
              <a:t>）</a:t>
            </a:r>
          </a:p>
          <a:p>
            <a:pPr lvl="0" eaLnBrk="1" hangingPunct="1">
              <a:lnSpc>
                <a:spcPct val="200000"/>
              </a:lnSpc>
              <a:buNone/>
            </a:pPr>
            <a:r>
              <a:rPr lang="zh-CN" altLang="en-US" b="1">
                <a:solidFill>
                  <a:srgbClr val="FF3399"/>
                </a:solidFill>
              </a:rPr>
              <a:t>                       调查报告（</a:t>
            </a:r>
            <a:r>
              <a:rPr lang="en-US" altLang="zh-CN" b="1">
                <a:solidFill>
                  <a:srgbClr val="FF3399"/>
                </a:solidFill>
              </a:rPr>
              <a:t>2</a:t>
            </a:r>
            <a:r>
              <a:rPr lang="zh-CN" altLang="en-US" b="1">
                <a:solidFill>
                  <a:srgbClr val="FF3399"/>
                </a:solidFill>
              </a:rPr>
              <a:t>）</a:t>
            </a:r>
          </a:p>
          <a:p>
            <a:pPr lvl="0" eaLnBrk="1" hangingPunct="1">
              <a:lnSpc>
                <a:spcPct val="200000"/>
              </a:lnSpc>
              <a:buNone/>
            </a:pPr>
            <a:r>
              <a:rPr lang="zh-CN" altLang="en-US" b="1">
                <a:solidFill>
                  <a:srgbClr val="FF3399"/>
                </a:solidFill>
              </a:rPr>
              <a:t>                       调查报告（</a:t>
            </a:r>
            <a:r>
              <a:rPr lang="en-US" altLang="zh-CN" b="1">
                <a:solidFill>
                  <a:srgbClr val="FF3399"/>
                </a:solidFill>
              </a:rPr>
              <a:t>3</a:t>
            </a:r>
            <a:r>
              <a:rPr lang="zh-CN" altLang="en-US" b="1">
                <a:solidFill>
                  <a:srgbClr val="FF3399"/>
                </a:solidFill>
              </a:rPr>
              <a:t>）</a:t>
            </a:r>
          </a:p>
        </p:txBody>
      </p:sp>
      <p:sp>
        <p:nvSpPr>
          <p:cNvPr id="12292" name="AutoShape 4"/>
          <p:cNvSpPr/>
          <p:nvPr/>
        </p:nvSpPr>
        <p:spPr>
          <a:xfrm>
            <a:off x="4083050" y="3429000"/>
            <a:ext cx="219075" cy="2016125"/>
          </a:xfrm>
          <a:prstGeom prst="leftBrace">
            <a:avLst>
              <a:gd name="adj1" fmla="val 76946"/>
              <a:gd name="adj2" fmla="val 50000"/>
            </a:avLst>
          </a:prstGeom>
          <a:noFill/>
          <a:ln>
            <a:solidFill>
              <a:schemeClr val="tx1"/>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Verdana" pitchFamily="34" charset="0"/>
                <a:ea typeface="宋体" pitchFamily="2" charset="-122"/>
              </a:defRPr>
            </a:lvl5pPr>
          </a:lstStyle>
          <a:p>
            <a:pPr lvl="0"/>
            <a:endParaRPr lang="zh-CN" altLang="en-US"/>
          </a:p>
        </p:txBody>
      </p:sp>
      <p:sp>
        <p:nvSpPr>
          <p:cNvPr id="2" name="灯片编号占位符 1">
            <a:extLst>
              <a:ext uri="{FF2B5EF4-FFF2-40B4-BE49-F238E27FC236}">
                <a16:creationId xmlns:a16="http://schemas.microsoft.com/office/drawing/2014/main" id="{9450A00B-C99C-4CCB-9E4F-B016A2A7C313}"/>
              </a:ext>
            </a:extLst>
          </p:cNvPr>
          <p:cNvSpPr>
            <a:spLocks noGrp="1"/>
          </p:cNvSpPr>
          <p:nvPr>
            <p:ph type="sldNum" sz="quarter" idx="12"/>
          </p:nvPr>
        </p:nvSpPr>
        <p:spPr/>
        <p:txBody>
          <a:bodyPr/>
          <a:lstStyle/>
          <a:p>
            <a:pPr lvl="0" algn="r"/>
            <a:fld id="{458A6E50-7993-46D5-87DD-B24231C1EE47}" type="slidenum">
              <a:rPr lang="en-US" altLang="zh-CN" sz="1200" smtClean="0"/>
              <a:t>9</a:t>
            </a:fld>
            <a:endParaRPr lang="en-US" altLang="zh-CN" sz="1200"/>
          </a:p>
        </p:txBody>
      </p:sp>
      <p:sp>
        <p:nvSpPr>
          <p:cNvPr id="3" name="页脚占位符 2">
            <a:extLst>
              <a:ext uri="{FF2B5EF4-FFF2-40B4-BE49-F238E27FC236}">
                <a16:creationId xmlns:a16="http://schemas.microsoft.com/office/drawing/2014/main" id="{CBF7631E-E7EB-92CE-24A3-E1775C7DB036}"/>
              </a:ext>
            </a:extLst>
          </p:cNvPr>
          <p:cNvSpPr>
            <a:spLocks noGrp="1"/>
          </p:cNvSpPr>
          <p:nvPr>
            <p:ph type="ftr" sz="quarter" idx="11"/>
          </p:nvPr>
        </p:nvSpPr>
        <p:spPr/>
        <p:txBody>
          <a:bodyPr/>
          <a:lstStyle/>
          <a:p>
            <a:pPr lvl="0" algn="ctr">
              <a:buClrTx/>
              <a:buFontTx/>
            </a:pPr>
            <a:endParaRPr lang="en-US" altLang="zh-CN" sz="1200"/>
          </a:p>
        </p:txBody>
      </p:sp>
    </p:spTree>
  </p:cSld>
  <p:clrMapOvr>
    <a:masterClrMapping/>
  </p:clrMapOvr>
  <p:transition spd="slow">
    <p:randomBar dir="vert"/>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313" name="图片 12292"/>
          <p:cNvPicPr>
            <a:picLocks noChangeAspect="1"/>
          </p:cNvPicPr>
          <p:nvPr/>
        </p:nvPicPr>
        <p:blipFill>
          <a:blip r:embed="rId2"/>
          <a:stretch>
            <a:fillRect/>
          </a:stretch>
        </p:blipFill>
        <p:spPr>
          <a:xfrm>
            <a:off x="0" y="0"/>
            <a:ext cx="9180513" cy="6884988"/>
          </a:xfrm>
          <a:prstGeom prst="rect">
            <a:avLst/>
          </a:prstGeom>
          <a:noFill/>
          <a:ln>
            <a:noFill/>
            <a:miter lim="800000"/>
          </a:ln>
        </p:spPr>
      </p:pic>
      <p:sp>
        <p:nvSpPr>
          <p:cNvPr id="13314" name="Rectangle 3"/>
          <p:cNvSpPr>
            <a:spLocks noGrp="1"/>
          </p:cNvSpPr>
          <p:nvPr>
            <p:ph idx="1"/>
          </p:nvPr>
        </p:nvSpPr>
        <p:spPr>
          <a:xfrm>
            <a:off x="414338" y="476250"/>
            <a:ext cx="8024812" cy="5472113"/>
          </a:xfrm>
          <a:prstGeom prst="rect">
            <a:avLst/>
          </a:prstGeom>
          <a:noFill/>
          <a:ln>
            <a:noFill/>
            <a:miter lim="800000"/>
          </a:ln>
        </p:spPr>
        <p:txBody>
          <a:bodyPr wrap="square" lIns="91440" tIns="45720" rIns="91440" bIns="45720" anchor="t" anchorCtr="0"/>
          <a:lstStyle>
            <a:lvl1pPr marL="342900" indent="-342900" algn="l" defTabSz="914400" rtl="0" eaLnBrk="1" fontAlgn="base" hangingPunct="1">
              <a:lnSpc>
                <a:spcPct val="100000"/>
              </a:lnSpc>
              <a:spcBef>
                <a:spcPct val="20000"/>
              </a:spcBef>
              <a:spcAft>
                <a:spcPct val="0"/>
              </a:spcAft>
              <a:buClr>
                <a:schemeClr val="tx2"/>
              </a:buClr>
              <a:buSzPct val="70000"/>
              <a:buFont typeface="Wingdings" pitchFamily="2" charset="2"/>
              <a:buChar char="¡"/>
              <a:defRPr lang="zh-CN" altLang="en-US" sz="2900">
                <a:solidFill>
                  <a:schemeClr val="tx1"/>
                </a:solidFill>
                <a:latin typeface="+mn-lt"/>
                <a:ea typeface="+mn-ea"/>
                <a:cs typeface="+mn-cs"/>
              </a:defRPr>
            </a:lvl1pPr>
            <a:lvl2pPr marL="742950" indent="-28575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2500">
                <a:solidFill>
                  <a:schemeClr val="tx1"/>
                </a:solidFill>
                <a:latin typeface="+mn-lt"/>
                <a:ea typeface="+mn-ea"/>
              </a:defRPr>
            </a:lvl2pPr>
            <a:lvl3pPr marL="1143000" indent="-228600" algn="l" defTabSz="914400" rtl="0" eaLnBrk="1" fontAlgn="base" hangingPunct="1">
              <a:lnSpc>
                <a:spcPct val="100000"/>
              </a:lnSpc>
              <a:spcBef>
                <a:spcPct val="20000"/>
              </a:spcBef>
              <a:spcAft>
                <a:spcPct val="0"/>
              </a:spcAft>
              <a:buClr>
                <a:schemeClr val="tx2"/>
              </a:buClr>
              <a:buSzPct val="65000"/>
              <a:buFont typeface="Wingdings" pitchFamily="2" charset="2"/>
              <a:buChar char="¡"/>
              <a:defRPr lang="zh-CN" altLang="en-US" sz="2200">
                <a:solidFill>
                  <a:schemeClr val="tx1"/>
                </a:solidFill>
                <a:latin typeface="+mn-lt"/>
                <a:ea typeface="+mn-ea"/>
              </a:defRPr>
            </a:lvl3pPr>
            <a:lvl4pPr marL="1600200" indent="-228600" algn="l" defTabSz="914400" rtl="0" eaLnBrk="1" fontAlgn="base" hangingPunct="1">
              <a:lnSpc>
                <a:spcPct val="100000"/>
              </a:lnSpc>
              <a:spcBef>
                <a:spcPct val="20000"/>
              </a:spcBef>
              <a:spcAft>
                <a:spcPct val="0"/>
              </a:spcAft>
              <a:buClr>
                <a:schemeClr val="accent2"/>
              </a:buClr>
              <a:buSzPct val="70000"/>
              <a:buFont typeface="Wingdings" pitchFamily="2" charset="2"/>
              <a:buChar char="l"/>
              <a:defRPr lang="zh-CN" altLang="en-US" sz="1900">
                <a:solidFill>
                  <a:schemeClr val="tx1"/>
                </a:solidFill>
                <a:latin typeface="+mn-lt"/>
                <a:ea typeface="+mn-ea"/>
              </a:defRPr>
            </a:lvl4pPr>
            <a:lvl5pPr marL="2057400" indent="-228600" algn="l" defTabSz="914400" rtl="0" eaLnBrk="1" fontAlgn="base" hangingPunct="1">
              <a:lnSpc>
                <a:spcPct val="100000"/>
              </a:lnSpc>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5pPr>
            <a:lvl6pPr marL="25146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6pPr>
            <a:lvl7pPr marL="29718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7pPr>
            <a:lvl8pPr marL="34290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8pPr>
            <a:lvl9pPr marL="3886200" indent="-228600" algn="l" rtl="0" fontAlgn="base">
              <a:spcBef>
                <a:spcPct val="20000"/>
              </a:spcBef>
              <a:spcAft>
                <a:spcPct val="0"/>
              </a:spcAft>
              <a:buClr>
                <a:schemeClr val="tx2"/>
              </a:buClr>
              <a:buSzPct val="60000"/>
              <a:buFont typeface="Wingdings" pitchFamily="2" charset="2"/>
              <a:buChar char="¡"/>
              <a:defRPr lang="zh-CN" altLang="en-US" sz="1900">
                <a:solidFill>
                  <a:schemeClr val="tx1"/>
                </a:solidFill>
                <a:latin typeface="+mn-lt"/>
                <a:ea typeface="+mn-ea"/>
              </a:defRPr>
            </a:lvl9pPr>
          </a:lstStyle>
          <a:p>
            <a:pPr lvl="0" eaLnBrk="1" hangingPunct="1">
              <a:buClrTx/>
              <a:buFont typeface="Arial" pitchFamily="34" charset="0"/>
              <a:buNone/>
            </a:pPr>
            <a:r>
              <a:rPr lang="zh-CN" altLang="en-US" sz="2800" b="1">
                <a:latin typeface="宋体" pitchFamily="2" charset="-122"/>
              </a:rPr>
              <a:t>三、活动过程</a:t>
            </a:r>
          </a:p>
          <a:p>
            <a:pPr lvl="0" eaLnBrk="1" hangingPunct="1">
              <a:buNone/>
            </a:pPr>
            <a:r>
              <a:rPr lang="zh-CN" altLang="en-US" sz="2800" b="1">
                <a:latin typeface="宋体" pitchFamily="2" charset="-122"/>
              </a:rPr>
              <a:t>（一）活动准备阶段 </a:t>
            </a:r>
          </a:p>
          <a:p>
            <a:pPr lvl="0" eaLnBrk="1" hangingPunct="1">
              <a:buNone/>
            </a:pPr>
            <a:r>
              <a:rPr lang="zh-CN" altLang="en-US" sz="2800" b="1">
                <a:latin typeface="宋体" pitchFamily="2" charset="-122"/>
              </a:rPr>
              <a:t>  </a:t>
            </a:r>
            <a:r>
              <a:rPr lang="en-US" altLang="zh-CN" sz="2800" b="1">
                <a:latin typeface="宋体" pitchFamily="2" charset="-122"/>
              </a:rPr>
              <a:t>1</a:t>
            </a:r>
            <a:r>
              <a:rPr lang="zh-CN" altLang="en-US" sz="2800" b="1">
                <a:latin typeface="宋体" pitchFamily="2" charset="-122"/>
              </a:rPr>
              <a:t>、确立研究内容，讨论分组方法及研究方</a:t>
            </a:r>
          </a:p>
          <a:p>
            <a:pPr lvl="0" eaLnBrk="1" hangingPunct="1">
              <a:buNone/>
            </a:pPr>
            <a:r>
              <a:rPr lang="zh-CN" altLang="en-US" sz="2800" b="1">
                <a:latin typeface="宋体" pitchFamily="2" charset="-122"/>
              </a:rPr>
              <a:t>向，大家经过研究，确立了四个方面的研究内容：</a:t>
            </a:r>
          </a:p>
          <a:p>
            <a:pPr lvl="0" eaLnBrk="1" hangingPunct="1">
              <a:buNone/>
            </a:pPr>
            <a:r>
              <a:rPr lang="zh-CN" altLang="en-US" sz="2800" b="1">
                <a:latin typeface="宋体" pitchFamily="2" charset="-122"/>
              </a:rPr>
              <a:t>（</a:t>
            </a:r>
            <a:r>
              <a:rPr lang="en-US" altLang="zh-CN" sz="2800" b="1">
                <a:latin typeface="宋体" pitchFamily="2" charset="-122"/>
              </a:rPr>
              <a:t>1</a:t>
            </a:r>
            <a:r>
              <a:rPr lang="zh-CN" altLang="en-US" sz="2800" b="1">
                <a:latin typeface="宋体" pitchFamily="2" charset="-122"/>
              </a:rPr>
              <a:t>）调查中小学生眼睛近视的现状；</a:t>
            </a:r>
          </a:p>
          <a:p>
            <a:pPr lvl="0" eaLnBrk="1" hangingPunct="1">
              <a:buNone/>
            </a:pPr>
            <a:r>
              <a:rPr lang="zh-CN" altLang="en-US" sz="2800" b="1">
                <a:latin typeface="宋体" pitchFamily="2" charset="-122"/>
              </a:rPr>
              <a:t>（</a:t>
            </a:r>
            <a:r>
              <a:rPr lang="en-US" altLang="zh-CN" sz="2800" b="1">
                <a:latin typeface="宋体" pitchFamily="2" charset="-122"/>
              </a:rPr>
              <a:t>2</a:t>
            </a:r>
            <a:r>
              <a:rPr lang="zh-CN" altLang="en-US" sz="2800" b="1">
                <a:latin typeface="宋体" pitchFamily="2" charset="-122"/>
              </a:rPr>
              <a:t>）学习眼睛基本构造；了解近视眼产生的原因；</a:t>
            </a:r>
          </a:p>
          <a:p>
            <a:pPr lvl="0" eaLnBrk="1" hangingPunct="1">
              <a:buNone/>
            </a:pPr>
            <a:r>
              <a:rPr lang="zh-CN" altLang="en-US" sz="2800" b="1">
                <a:latin typeface="宋体" pitchFamily="2" charset="-122"/>
              </a:rPr>
              <a:t>（</a:t>
            </a:r>
            <a:r>
              <a:rPr lang="en-US" altLang="zh-CN" sz="2800" b="1">
                <a:latin typeface="宋体" pitchFamily="2" charset="-122"/>
              </a:rPr>
              <a:t>3</a:t>
            </a:r>
            <a:r>
              <a:rPr lang="zh-CN" altLang="en-US" sz="2800" b="1">
                <a:latin typeface="宋体" pitchFamily="2" charset="-122"/>
              </a:rPr>
              <a:t>）知道近视眼的危害；</a:t>
            </a:r>
          </a:p>
          <a:p>
            <a:pPr lvl="0" eaLnBrk="1" hangingPunct="1">
              <a:buNone/>
            </a:pPr>
            <a:r>
              <a:rPr lang="zh-CN" altLang="en-US" sz="2800" b="1">
                <a:latin typeface="宋体" pitchFamily="2" charset="-122"/>
              </a:rPr>
              <a:t>（</a:t>
            </a:r>
            <a:r>
              <a:rPr lang="en-US" altLang="zh-CN" sz="2800" b="1">
                <a:latin typeface="宋体" pitchFamily="2" charset="-122"/>
              </a:rPr>
              <a:t>4</a:t>
            </a:r>
            <a:r>
              <a:rPr lang="zh-CN" altLang="en-US" sz="2800" b="1">
                <a:latin typeface="宋体" pitchFamily="2" charset="-122"/>
              </a:rPr>
              <a:t>）了解良好的用眼习惯对防治近视眼的好处，</a:t>
            </a:r>
          </a:p>
          <a:p>
            <a:pPr lvl="0" eaLnBrk="1" hangingPunct="1">
              <a:buNone/>
            </a:pPr>
            <a:r>
              <a:rPr lang="zh-CN" altLang="en-US" sz="2800" b="1">
                <a:latin typeface="宋体" pitchFamily="2" charset="-122"/>
              </a:rPr>
              <a:t>并学到一些简单的预防和保护眼睛的措。</a:t>
            </a:r>
          </a:p>
          <a:p>
            <a:pPr lvl="0" eaLnBrk="1" hangingPunct="1">
              <a:lnSpc>
                <a:spcPct val="80000"/>
              </a:lnSpc>
              <a:buNone/>
            </a:pPr>
            <a:endParaRPr lang="en-US" altLang="zh-CN" sz="2800" b="1">
              <a:latin typeface="宋体" pitchFamily="2" charset="-122"/>
            </a:endParaRPr>
          </a:p>
        </p:txBody>
      </p:sp>
      <p:sp>
        <p:nvSpPr>
          <p:cNvPr id="2" name="灯片编号占位符 1">
            <a:extLst>
              <a:ext uri="{FF2B5EF4-FFF2-40B4-BE49-F238E27FC236}">
                <a16:creationId xmlns:a16="http://schemas.microsoft.com/office/drawing/2014/main" id="{B8FB3D3F-89E9-8274-48A6-1183EB3001E2}"/>
              </a:ext>
            </a:extLst>
          </p:cNvPr>
          <p:cNvSpPr>
            <a:spLocks noGrp="1"/>
          </p:cNvSpPr>
          <p:nvPr>
            <p:ph type="sldNum" sz="quarter" idx="12"/>
          </p:nvPr>
        </p:nvSpPr>
        <p:spPr/>
        <p:txBody>
          <a:bodyPr/>
          <a:lstStyle/>
          <a:p>
            <a:pPr lvl="0" algn="r"/>
            <a:fld id="{458A6E50-7993-46D5-87DD-B24231C1EE47}" type="slidenum">
              <a:rPr lang="en-US" altLang="zh-CN" sz="1200" smtClean="0"/>
              <a:t>10</a:t>
            </a:fld>
            <a:endParaRPr lang="en-US" altLang="zh-CN" sz="1200"/>
          </a:p>
        </p:txBody>
      </p:sp>
      <p:sp>
        <p:nvSpPr>
          <p:cNvPr id="3" name="页脚占位符 2">
            <a:extLst>
              <a:ext uri="{FF2B5EF4-FFF2-40B4-BE49-F238E27FC236}">
                <a16:creationId xmlns:a16="http://schemas.microsoft.com/office/drawing/2014/main" id="{DE7FAF50-5103-C443-24C3-01307B3B1045}"/>
              </a:ext>
            </a:extLst>
          </p:cNvPr>
          <p:cNvSpPr>
            <a:spLocks noGrp="1"/>
          </p:cNvSpPr>
          <p:nvPr>
            <p:ph type="ftr" sz="quarter" idx="11"/>
          </p:nvPr>
        </p:nvSpPr>
        <p:spPr/>
        <p:txBody>
          <a:bodyPr/>
          <a:lstStyle/>
          <a:p>
            <a:pPr lvl="0" algn="ctr">
              <a:buClrTx/>
              <a:buFontTx/>
            </a:pPr>
            <a:endParaRPr lang="en-US" altLang="zh-CN" sz="1200"/>
          </a:p>
        </p:txBody>
      </p:sp>
    </p:spTree>
    <p:custDataLst>
      <p:tags r:id="rId3"/>
    </p:custDataLst>
  </p:cSld>
  <p:clrMapOvr>
    <a:masterClrMapping/>
  </p:clrMapOvr>
  <p:transition spd="slow">
    <p:randomBar dir="vert"/>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91051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https://d.book118.com/787115116032006035</a:t>
            </a:r>
          </a:p>
        </p:txBody>
      </p:sp>
    </p:spTree>
  </p:cSld>
  <p:clrMapOvr>
    <a:masterClrMapping/>
  </p:clrMapOvr>
  <p:transition/>
  <p:timing/>
</p:sld>
</file>

<file path=ppt/tags/tag1.xml><?xml version="1.0" encoding="utf-8"?>
<p:tagLst xmlns:p="http://schemas.openxmlformats.org/presentationml/2006/main">
  <p:tag name="TIMING" val="|13.5"/>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宋体"/>
        <a:cs typeface="Arial"/>
      </a:majorFont>
      <a:minorFont>
        <a:latin typeface="Verdan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11</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宋体</vt:lpstr>
      <vt:lpstr>Verdana</vt:lpstr>
      <vt:lpstr>Times New Roman</vt:lpstr>
      <vt:lpstr>Wingdings</vt:lpstr>
      <vt:lpstr>楷体_GB2312</vt:lpstr>
      <vt:lpstr>Office Theme</vt:lpstr>
      <vt:lpstr>PowerPoint Presentation</vt:lpstr>
      <vt:lpstr>PowerPoint Presentation</vt:lpstr>
      <vt:lpstr>珍惜我们的眼睛</vt:lpstr>
      <vt:lpstr>PowerPoint Presentation</vt:lpstr>
      <vt:lpstr>活动目标</vt:lpstr>
      <vt:lpstr>PowerPoint Presentation</vt:lpstr>
      <vt:lpstr>PowerPoint Presentation</vt:lpstr>
      <vt:lpstr>PowerPoint Presentation</vt:lpstr>
      <vt:lpstr>活动过程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2024-09-09T12:30:40.485</cp:lastPrinted>
  <dcterms:created xsi:type="dcterms:W3CDTF">2024-09-09T04:30:40Z</dcterms:created>
  <dcterms:modified xsi:type="dcterms:W3CDTF">2024-09-09T04:30:42Z</dcterms:modified>
</cp:coreProperties>
</file>