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51EEB9-A4BF-4F73-93A0-632C1A908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26EDF-DE27-4677-A94A-594F83094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F584F-F5CF-4AE1-A24C-56B18ABBB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4742D9-E5C2-4FB8-9FAD-E9256DE59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2C8011-C47A-4996-97E4-E0848D025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62E721-5F44-4277-A6E3-BD9DE354F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0921E7-37D8-493C-AA61-F87F087F3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C1760C-23D5-434D-9B15-E179D54C6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AF330B-79AB-4780-AC02-5C7F6BE66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B8329B-59FA-4F09-A9EA-2CD52A1C3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26BF1-548B-4FEB-96B4-BF7BAB0D6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12000010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双向沟通技巧及其在心理危机干预中的应用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双向沟通技巧概述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心理危机干预中双向沟通技巧的作用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双向沟通技巧在心理危机干预中的具体应用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双向沟通技巧在心理危机干预中的案例分析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双向沟通技巧在心理危机干预中的挑战与应对策略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双向沟通技巧概述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双向沟通是一种交流方式，其中信息的传递和反馈在两个或多个参与者之间持续进行，确保信息的准确理解和有效交流。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反馈性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接收者提供反馈，确保信息被正确理解。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参与者之间实时交流，信息在双方之间来回传递。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沟通过程随着参与者的反应和需求而调整。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通过即时反馈，减少误解和歧义。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提高沟通效率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促进参与者之间的信任和理解，加深关系。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增强关系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提升决策质量：多方面的信息输入有助于提高决策的全面性和准确性。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637" b="1263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重要性及应用领域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心理咨询师与来访者之间的有效沟通是咨询成功的关键。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458" r="12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教师和学生之间的交流，有助于提高教学效果和学习成果。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团队成员之间的沟通协作，有助于提高团队整体绩效。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重要性及应用领域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与单向沟通的区别与联系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信息流向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双向沟通中，信息在参与者之间双向流动；单向沟通中，信息主要从发送者流向接收者。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反馈机制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双向沟通强调反馈的重要性，单向沟通通常缺乏反馈机制。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7228" b="37228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互动性：双向沟通具有高度的互动性，单向沟通则较少互动。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与单向沟通的区别与联系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沟通基础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单向沟通可以是双向沟通的一个组成部分或起始阶段。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无论是双向还是单向沟通，都涉及信息的传递过程。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与单向沟通的区别与联系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心理危机干预中双向沟通技巧的作用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积极倾听，给予关注和理解，不打断对方，让对方感到被尊重和被理解。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共情能力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站在对方的角度思考问题，理解对方的情绪和感受，表达同理心。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真诚态度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以真诚、开放的态度与对方交流，不掩饰自己的情感和观点，让对方感到被接纳和信任。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建立信任关系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用简洁、明了的语言表达自己的观点和想法，避免使用模糊、晦涩的词汇和表达方式。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确认理解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在交流过程中及时确认自己是否准确理解了对方的意思，避免误解和沟通障碍。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给予对方及时的反馈，让对方知道自己的话被听到和理解了，促进信息的准确传递。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促进信息准确传递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引导思考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通过提问、引导等方式，帮助对方深入思考自己的问题，寻找解决问题的途径。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提供支持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在对方需要的时候给予情感上的支持和鼓励，让对方感到被关心和支持。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协商合作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与对方共同协商制定干预计划和目标，让对方参与到干预过程中来，提高干预效果。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提高干预效果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https://d.book118.com/787120000102006036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2024-09-11T11:58:23.881</cp:lastPrinted>
  <dcterms:created xsi:type="dcterms:W3CDTF">2024-09-11T03:58:23Z</dcterms:created>
  <dcterms:modified xsi:type="dcterms:W3CDTF">2024-09-11T03:58:26Z</dcterms:modified>
</cp:coreProperties>
</file>