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0186F-32CE-45FA-8D46-EAEEF5D0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F3405-B75D-4572-B2A5-40217231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9E9D1-AB72-4CDA-9673-3AAD9BBD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9CC26-835F-408F-BFD0-67FDD33D5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1E52A-7C27-41D8-8BBD-748C7C5C7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7D029-167F-4E54-BEBA-F1B79AB75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B321D-7AB4-41F6-AD9B-3CD4EAB9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A456F-47B3-42B4-A8D2-D1E80472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C9170-0833-4AE0-8742-FEF92B65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495AB-0271-4830-96E1-C03E9815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FC9EA-8683-4939-B83D-03A81BBE6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00301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新冠疫苗接种基本知识科普讲座模板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接种新冠疫苗的重要性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新冠疫苗接种对象及程序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新冠疫苗接种不良反应及处理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新冠疫苗接种后保护效果评估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新冠疫苗接种科普知识宣传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新冠疫情全球爆发，对人类社会造成严重影响，疫苗研发成为控制疫情的重要手段。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疫苗能够降低感染风险，减轻疫情对社会经济的影响，是保障公共卫生安全的重要措施。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疫苗研发背景与意义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mRNA疫苗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利用mRNA技术，将编码新冠病毒刺突蛋白的基因片段导入人体细胞，诱导机体产生免疫应答，生产周期短，免疫效果好，但需要超低温储存和运输。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通过物理或化学方法杀死病毒，保留其免疫原性，安全性较高，但生产周期较长。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腺病毒载体疫苗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利用腺病毒作为载体，表达新冠病毒的刺突蛋白，诱导机体产生免疫应答，生产周期短，但部分人可能存在腺病毒免疫背景。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通过基因工程方法，大量生产新冠病毒的刺突蛋白，安全性高，但免疫效果可能略逊于其他疫苗。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新冠疫苗种类及特点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我国已有多款新冠疫苗获批上市，包括灭活疫苗、腺病毒载体疫苗、重组蛋白疫苗等，同时还有多款疫苗在临床试验阶段。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全球范围内已有多种新冠疫苗获批使用，包括美国的mRNA疫苗、英国的腺病毒载体疫苗等，同时各国还在积极研发其他类型的新冠疫苗。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国内外疫苗研发进展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国外疫苗研发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国内疫苗研发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接种新冠疫苗的重要性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有效减少感染机会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新冠疫苗能够刺激人体产生针对新冠病毒的抗体，从而降低感染新冠病毒的风险。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减轻疫情传播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通过大规模接种新冠疫苗，可以有效减少新冠病毒的传播，降低疫情暴发的可能性。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预防新冠病毒感染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新冠疫苗对于老年人、患有基础疾病等易感人群具有更好的保护作用，能够显著降低重症和死亡率。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减少重症和死亡病例，有助于减轻医疗系统的负担，为其他需要治疗的患者腾出更多的医疗资源。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降低重症和死亡率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当足够多的人接种新冠疫苗后，可以形成群体免疫屏障，有效阻断新冠病毒的传播。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阻断病毒传播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通过构建群体免疫屏障，可以实现疫情的有效控制，逐步恢复正常的生产生活秩序。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实现疫情控制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构建群体免疫屏障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新冠疫苗接种对象及程序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根据国家和地区卫生部门的推荐，适宜接种新冠疫苗的人群年龄范围一般为18岁及以上。部分国家和地区可能根据疫苗研发和临床试验数据，对年龄范围进行调整。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适宜接种的人群应处于良好的健康状况，无严重慢性疾病、免疫系统疾病等接种禁忌症状。对于患有特定疾病的人群，如高血压、糖尿病等，应在医生指导下进行接种。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孕妇、哺乳期妇女、备孕期男女等特殊人群，在接种新冠疫苗前应咨询专业医生意见，根据医生建议决定是否接种。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适宜接种人群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接种程序与剂量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接种剂次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根据疫苗种类和研发数据，新冠疫苗一般需要接种两剂次，间隔一定时间进行接种。具体接种剂次和间隔时间应遵循当地卫生部门的指导和建议。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新冠疫苗的剂量应根据疫苗种类和研发数据进行确定，一般人群应按照规定的剂量进行接种。对于特殊人群，如老年人、儿童等，可能需要根据具体情况调整剂量。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新冠疫苗一般采用肌肉注射的方式进行接种，通过注射器将疫苗注入人体肌肉组织中。部分疫苗可能采用皮下注射或皮内注射的方式。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新冠疫苗的接种部位一般为上臂三角肌，即上臂外侧中部。对于特殊人群，如儿童等，可能需要根据具体情况选择合适的接种部位。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接种途径与部位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https://d.book118.com/787120030125006041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2024-09-14T14:00:16.477</cp:lastPrinted>
  <dcterms:created xsi:type="dcterms:W3CDTF">2024-09-14T06:00:16Z</dcterms:created>
  <dcterms:modified xsi:type="dcterms:W3CDTF">2024-09-14T06:00:18Z</dcterms:modified>
</cp:coreProperties>
</file>