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541BA-C63F-4F78-A622-48D92686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F5830-1221-4C4A-9AF2-AA72BDA63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37479-9826-4637-9CA1-0905FA97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A67CE-A6AD-403C-91B7-A8FD1AA8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DBBD3-F6CB-4BDA-BD00-9FEDC5F5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B2C4A-2B7F-4AA7-B172-14D84130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4427A-961E-44BE-9425-C65675BE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D1478-1910-4BBD-AE49-01DCC028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1C272-4606-48CD-B119-260FBBE3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E1150-D5C3-4ED2-A8D5-280A3180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14E2B-A44C-4750-A1BE-82B7736D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20045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认识多用电表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多用电表的维护与保养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多用电表简介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多用电表是什么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多用电表是一种多功能的测量仪表，可以用来测量电流、电压、电阻等电学量。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它由一个测量机构和一个测量转换开关组成，通过测量转换开关的不同档位，可以测量不同的电学量。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在电子、电力、通信、家电等领域中，多用电表被广泛用于测量电路中的各种电学参数，以便进行故障诊断和性能评估。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除了基本的电流、电压、电阻测量外，多用电表还可以进行电容、电感、频率等测量。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多用电表的用途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92" r="17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多用电表最初是由美国科学家约瑟夫·威廉·吉尔伯特于1833年发明的，当时被称为“电磁计”。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随着电子技术的发展，多用电表逐渐演变为一种多功能、高精度的测量仪表，具有更高的测量精度和更广泛的测量范围。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现在，多用电表已经成为了电子工程师和维修人员的必备工具之一。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多用电表的发展历程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多用电表的工作原理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通过测量电阻值来工作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欧姆表是测量电阻值的电表，其工作原理基于欧姆定律。当被测电阻接入欧姆表时，表内的电流会根据被测电阻的大小而变化，从而指示出电阻值的大小。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通过测量电流来工作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电流表是用来测量电路中电流大小的仪表。其工作原理基于安培定律，即电流的大小与导体中的电流密度和导体的截面积成正比。电流表的指针偏转角度与流过电表的电流大小成正比。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通过测量电压来工作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电压表是用来测量电路中电压大小的仪表。其工作原理基于电压定律，即电压的大小与电场强度和电场中的距离成正比。电压表的指针偏转角度与电表两端的电压差成正比。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功率表的工作原理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通过测量功率来工作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功率表是用来测量电路中功率大小的仪表。其工作原理基于功率定律，即功率等于电压与电流的乘积。功率表的指针偏转角度与电路中的功率成正比。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多用电表的分类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https://d.book118.com/787120045034006033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2024-09-06T11:51:51.834</cp:lastPrinted>
  <dcterms:created xsi:type="dcterms:W3CDTF">2024-09-06T03:51:51Z</dcterms:created>
  <dcterms:modified xsi:type="dcterms:W3CDTF">2024-09-06T03:51:53Z</dcterms:modified>
</cp:coreProperties>
</file>