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19ADD8-150E-4E10-8A0F-2FB53C3F5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FCB58-783F-4C1D-A949-188F34719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C07C40-A912-4E3F-8B0B-143795604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457EE-BFCC-432A-892D-E4AC98805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8B140F-1310-435A-B437-80FFE64A5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2F4AF6-6968-4C80-8417-8CE07C8FA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FCDE29-67B4-4D1D-A7C6-2A6AAA7262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B41F20-31DB-40B9-9897-910CB9E58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CB2AFD-7D2A-45DA-9793-499D289BE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5A3B2-8997-403E-AFD2-CCB671D64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DDE3B-3209-435A-BBF9-15F95226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7122003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健康科普进乡村活动方案策划书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活动预算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223" b="322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407" b="40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乡村健康现状分析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乡村居民健康意识薄弱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由于缺乏健康知识和信息，乡村居民在预防疾病、合理膳食、科学锻炼等方面存在不足。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医疗资源分布不均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乡村地区医疗资源相对匮乏，居民在寻求医疗服务时面临诸多困难。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慢性病防控形势严峻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乡村地区慢性病发病率较高，如高血压、糖尿病等，但居民对慢性病防治知识了解不足。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促进乡村卫生事业发展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科普活动有助于提高乡村居民对医疗服务的认识和利用，推动乡村卫生事业发展。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降低医疗负担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通过预防保健知识的普及，降低乡村地区慢性病的发病率，减轻医疗负担。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提高乡村居民健康素养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通过科普宣传，增强居民对健康知识的了解，提高自我保健能力。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健康科普的重要性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218" r="1821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乡村居民对常见疾病的预防、早期识别及自我管理知识需求迫切。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基础疾病防治知识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了解合理膳食搭配、营养补充等方面的知识对于改善乡村居民健康状况至关重要。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科学膳食与营养知识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随着生活压力的增加，乡村居民对心理健康及精神卫生知识需求增加。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心理健康与精神卫生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提高乡村居民在遭遇突发状况时的应急处理能力，掌握基本的急救与自救技能。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急救与自救技能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乡村居民对健康科普的需求分析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73" r="12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邀请专业医生、营养师等专家，为乡村居民讲解健康知识，提高他们的健康素养。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制作和发放健康科普宣传册、海报等资料，方便乡村居民随时学习健康知识。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提高乡村居民健康素养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发放健康科普资料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组织健康科普讲座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传播健康科普知识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开展健康科普展览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通过展板、实物展示等形式，向乡村居民传播健康科普知识，提高他们的健康意识。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利用媒体宣传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利用乡村广播、电视、报纸等媒体，定期发布健康科普知识，扩大传播范围。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推广健康饮食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引导乡村居民合理搭配饮食，减少高热量、高脂肪食物的摄入，增加蔬菜水果的摄入。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鼓励适量运动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鼓励乡村居民积极参与体育锻炼，如散步、慢跑、瑜伽等，提高身体素质。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156" r="20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促进乡村居民养成健康生活方式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设立健康咨询点，为乡村居民提供健康咨询服务，解答他们的健康问题。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提供健康咨询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组织培训课程，提高乡村医生的医疗水平和健康教育能力，让他们更好地为乡村居民服务。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培训乡村医生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增强乡村居民的自我保健能力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通过专家讲解，向村民普及健康知识。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邀请医学专家、营养师等，针对常见疾病预防、健康饮食、日常保健等主题进行深入浅出的讲解，提高村民的健康意识和自我保健能力。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健康科普讲座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展示健康生活方式，引导村民养成良好生活习惯。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通过实物展示、图片等形式，向村民展示健康的生活方式，如合理膳食、适量运动、戒烟限酒等，引导村民在生活中实践健康理念。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健康生活展示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提供专业的健康咨询和义诊服务，解决村民的实际健康问题。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组织医生、护士等专业人员为村民提供免费健康咨询和义诊服务，解答村民的健康疑问，对常见疾病进行初步筛查和诊断，提出治疗建议。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健康咨询与义诊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https://d.book118.com/787122003121006031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2024-09-03T23:55:21.493</cp:lastPrinted>
  <dcterms:created xsi:type="dcterms:W3CDTF">2024-09-03T15:55:21Z</dcterms:created>
  <dcterms:modified xsi:type="dcterms:W3CDTF">2024-09-03T15:55:23Z</dcterms:modified>
</cp:coreProperties>
</file>