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5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3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5DA91-4BFB-434C-8699-C62B91E8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26AF7-6CBA-4EB0-AED3-4AB7DFA9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30225-4DA0-4A57-8A38-E8128E22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D7212-D63E-4D62-B9B6-401302477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5EAF1-A5C6-4B13-95DF-D4D40BFF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4DC68-4CA2-4561-9A11-6820CF66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5C2E2-E134-46B2-B148-2DE38F454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A1722-091F-4FD5-83A6-8AE1ADAB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E33D0-DC45-4633-B26B-1AD87C8F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995D4-4F90-4C80-8A5D-52F40C8E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2778-9F86-4C54-8AED-09819C73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743" r:id="rId2"/>
    <p:sldLayoutId id="2147494744" r:id="rId3"/>
    <p:sldLayoutId id="2147494745" r:id="rId4"/>
    <p:sldLayoutId id="2147494746" r:id="rId5"/>
    <p:sldLayoutId id="2147494747" r:id="rId6"/>
    <p:sldLayoutId id="2147494748" r:id="rId7"/>
    <p:sldLayoutId id="2147494749" r:id="rId8"/>
    <p:sldLayoutId id="2147494750" r:id="rId9"/>
    <p:sldLayoutId id="2147494751" r:id="rId10"/>
    <p:sldLayoutId id="21474947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22130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幼儿园课件-认识飞行物体的特点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课件导入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飞行物体的特点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飞行物体的分类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飞行物体的作用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飞行物体的未来发展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https://d.book118.com/787122130112006026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汉仪粗圆简</vt:lpstr>
      <vt:lpstr>Wingdings</vt:lpstr>
      <vt:lpstr>江城圆体 700W</vt:lpstr>
      <vt:lpstr>Calibri Light</vt:lpstr>
      <vt:lpstr>Office Theme</vt:lpstr>
      <vt:lpstr>幼儿园课件-认识飞行物体的特点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2024-08-31T18:31:08.508</cp:lastPrinted>
  <dcterms:created xsi:type="dcterms:W3CDTF">2024-08-31T10:31:08Z</dcterms:created>
  <dcterms:modified xsi:type="dcterms:W3CDTF">2024-08-31T10:31:10Z</dcterms:modified>
</cp:coreProperties>
</file>