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E49CE-E47A-45ED-8A0F-65035A56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91E95-DD33-4FD1-B3D6-38B28D3B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8D6E9-5407-41D7-991A-3E973883D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FF964-C540-4EB1-9BFC-08D3B0809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B64CD-292C-4883-8EC5-E517F00C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FE8C9-B50B-4D8F-A7AD-BF7815DF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12896-80AC-4ED1-B5B4-0880754D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31BF4-4EAE-425D-B2F2-797B46C33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8F806-06E3-433D-BE7A-AB8D109C0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FECA2-D26E-4400-842D-831CE7259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C461E-4AA9-4756-B14B-2C6377987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23200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关于高质量护理团队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护理团队的定义与重要性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高质量护理团队的特征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如何构建高质量的护理团队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高质量护理团队面临的挑战与解决方案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高质量护理团队的案例研究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65" r="309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护理团队成员通常包括注册护士、助理护士、护理员和其他医疗专业人员，他们各自承担不同的职责，共同协作完成护理任务。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护理团队是由具备专业护理知识和技能的成员组成的，他们共同致力于提供高质量的护理服务，以满足患者的需求。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高质量的护理团队能够提供专业、全面的护理服务，提高患者的治疗效果和满意度。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护理团队的协作和沟通能够确保患者得到连贯、协调的护理，降低医疗差错和并发症的发生率。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护理团队在医疗体系中扮演着重要的角色，是医疗质量和安全的重要保障。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67" r="2626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负责制定护理计划、执行护理操作、评估患者状况、监测患者病情变化以及与其他医护人员协作。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注册护士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协助注册护士完成基础护理工作，如测量生命体征、记录患者情况、执行医嘱等。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助理护士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提供日常照护和支持，如帮助患者进食、穿衣、洗漱等。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提供专业治疗和监测，如医生、药剂师、营养师等，他们与护理团队密切合作，共同制定和实施治疗方案。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医疗专业人员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高质量护理团队的特征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具备扎实的医学、护理学、心理学等专业知识，能够为患者提供专业、科学的护理服务。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熟练掌握各种护理技能，如基础护理、急救护理、康复护理等，能够应对各种紧急状况和复杂病情。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不断学习新知识、新技术，保持专业水平的先进性。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团队成员之间具备良好的沟通能力和协调能力，能够高效协作完成护理任务。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根据团队成员的特长和经验进行合理分工，充分发挥各自的优势，提高整体护理效果。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与其他医疗学科密切合作，共同为患者提供全面、连贯的医疗服务。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具备创新意识和思维，不断探索新的护理模式和方法，提高护理质量和效率。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创新实践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勇于尝试新的护理实践，不断优化护理流程和服务，为患者提供更加舒适、高效的护理体验。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创新成果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取得一定的护理创新成果，为护理学科的发展做出贡献。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具备高效的工作方法和流程，能够在有限的时间内完成大量的护理任务。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合理利用团队资源，包括人力、物力、财力等，提高资源利用效率。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有效控制护理成本，降低医疗费用，为患者提供性价比更高的医疗服务。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患者至上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始终把患者的利益放在首位，全心全意为患者服务。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严谨细致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对待工作严谨细致，确保每一个细节都得到妥善处理。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勇于担当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在面对困难和挑战时，勇于担当责任，不推诿、不逃避。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https://d.book118.com/787123200045006034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2024-09-08T03:13:44.200</cp:lastPrinted>
  <dcterms:created xsi:type="dcterms:W3CDTF">2024-09-07T19:13:44Z</dcterms:created>
  <dcterms:modified xsi:type="dcterms:W3CDTF">2024-09-07T19:13:46Z</dcterms:modified>
</cp:coreProperties>
</file>