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114CFB-C763-462C-8022-9F9DCA9A84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740D8DB-F5C0-46B8-98E6-EBFB7C5E1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60B9711-EA2D-4737-9E93-27F83BE286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B296CEF-37D3-499C-BE13-96BD23D89A9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21637A8-E4FC-4D16-8F30-39D758E38C6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8EA846E-E24B-4B46-BF45-3403AB46BB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8D908C8-33B2-49D5-9F9B-7F1DE86DFE7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9EF212-DF23-49AE-8215-84DCEFEBBAE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0B783D-2276-49B2-B4C7-208DC6A087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44D4DB5-EC57-4B60-BE6A-6C539FA1B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7E5920-B7A4-443B-AA12-39194B6C0D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124006060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农产品市场营销的市场预测</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2024-01-07</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市场现状与趋势分析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农产品市场预测方法</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农产品市场预测模型构建</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农产品市场预测案例分析</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农产品市场营销策略建议</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未来农产品市场展望与挑战</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市场现状与趋势分析</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农产品市场现状</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市场规模</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农产品市场规模庞大，涉及多个品类，如粮食、蔬菜、水果、肉类等。近年来，随着人们生活水平的提高，对农产品的需求也在不断增加。</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市场特点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农产品市场具有地域性、季节性和周期性等特点。不同地区的农产品品种和质量存在差异，同时农产品生长和销售的季节性波动也较大。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4958" r="1495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消费者对农产品的需求呈现出多样化、个性化和高品质化的趋势。他们更加注重农产品的口感、营养、安全和环保等方面。</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消费者需求</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随着消费者对健康饮食和绿色生活的关注度提高，对有机、绿色、无公害等高品质农产品的需求也在不断增加。同时，消费者对于农产品的品牌、产地和加工方式等方面的要求也越来越高。</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需求变化</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消费者需求及变化</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农产品市场竞争激烈，包括大型农业企业、农民合作社、家庭农场等多个主体。他们通过提高产品质量、降低成本、拓展销售渠道等方式来争夺市场份额。</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竞争格局</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未来，农产品市场将呈现出以下发展趋势：一是品牌化，品牌将成为农产品市场竞争的重要因素；二是电商化，电商平台将成为农产品销售的重要渠道；三是社区化，社区团购、农场直供等新型销售模式将逐渐兴起；四是国际化，我国农产品将积极拓展国际市场，提升国际竞争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发展趋势</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市场竞争格局与发展趋势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农产品市场预测方法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4667" r="14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类推预测法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根据类似农产品市场的发展规律来推断目标农产品市场未来可能的发展趋势。</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专家评估法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利用专家在农产品领域的专业知识和经验，对市场趋势进行主观判断。</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德尔菲法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通过匿名方式征求专家意见，经过反复征询、归纳、修改，最后汇总成专家基本一致的看法，作为预测的结果。</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定性预测法</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时间序列分析法</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根据农产品市场过去和现在的数据，通过统计分析方法，揭示其随时间变化的规律，并预测未来市场的发展趋势。</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因果分析法</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通过分析影响农产品市场的各种因素，找出市场变化的因果关系，建立数学模型进行预测。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回归分析法</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利用统计学中的回归分析方法，确定农产品市场与相关因素之间的定量关系，进行预测。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定量预测法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将定性预测法和定量预测法的结果进行综合分析，相互补充、相互验证，提高预测的准确性和可靠性。</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定性与定量相结合</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采用多种预测模型对农产品市场进行预测，将不同模型的预测结果进行加权平均或其他组合方式，得出最终的预测结果。</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不同预测模型组合</a:t>
            </a:r>
          </a:p>
        </p:txBody>
      </p:sp>
      <p:pic>
        <p:nvPicPr>
          <p:cNvPr id="10" name="Picture 10"/>
          <p:cNvPicPr>
            <a:picLocks noChangeAspect="1"/>
          </p:cNvPicPr>
          <p:nvPr/>
        </p:nvPicPr>
        <p:blipFill>
          <a:blip r:embed="rId3"/>
          <a:srcRect l="10000" r="1000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2500" r="125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根据农产品市场的实际情况和预测误差，动态调整预测模型的参数和结构，使预测结果更加符合实际。</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动态调整预测模型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组合预测法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农产品市场预测模型构建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数据来源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收集农产品市场的历史数据，包括价格、销量、生产量、进出口量等。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数据清洗</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对历史数据进行清洗，去除异常值、缺失值和重复值，保证数据质量。</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数据整理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对历史数据进行整理，按照时间序列进行排序，为后续分析提供基础。</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数据收集与整理</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模型选择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根据农产品市场的特点和预测需求，选择合适的预测模型，如时间序列模型、回归模型等。</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参数估计</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利用历史数据对模型参数进行估计，确定模型的数学形式。</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模型检验</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对构建的模型进行检验，包括模型的拟合优度、参数的显著性等，确保模型的有效性。</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模型选择与构建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4917" r="149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利用历史数据对模型进行检验，比较模型的预测值与实际值的差异，评估模型的预测精度。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模型检验</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针对模型检验中发现的问题，对模型进行优化，如调整模型参数、改进模型结构等，提高模型的预测性能。</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模型优化</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随着市场环境的变化和数据的更新，定期对模型进行更新和调整，保持模型的时效性和准确性。</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模型更新</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模型检验与优化</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https://d.book118.com/787124006060006030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2024-09-02T00:30:07.760</cp:lastPrinted>
  <dcterms:created xsi:type="dcterms:W3CDTF">2024-09-01T16:30:07Z</dcterms:created>
  <dcterms:modified xsi:type="dcterms:W3CDTF">2024-09-01T16:30:10Z</dcterms:modified>
</cp:coreProperties>
</file>