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45343-7009-46D3-8015-EABB2415B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B81863-AC54-4D18-A535-0F2AAB0FC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15E45-6EDD-4111-98BB-4CB67B20D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DBB7F3-8BB5-4431-A737-AF5F54699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3A8934-8F1B-45A1-A29A-2E1EA51A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717C58-E72B-4E68-AEB3-1F05B0817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862E4B-6009-4864-AD8C-03F95770E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068B98-10B9-4850-8267-8901A02A8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881932-BEB7-49B7-9DB5-8DAA8D60F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47500-80BE-4121-B64A-9A473FF5D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80144-38AA-4AE2-8F51-8BC286A6D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24013036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海宁皮革城调查课件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海宁皮革城调查分析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海宁皮革城的发展机遇与挑战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海宁皮革城案例分享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669" r="42669"/>
          <a:stretch>
            <a:fillRect/>
          </a:stretch>
        </p:blipFill>
        <p:spPr>
          <a:xfrm>
            <a:off x="875314" y="1869245"/>
            <a:ext cx="2050690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海宁皮革城所在的海宁市是中国皮革之都，拥有悠久的皮革产业历史和成熟的产业链，为海宁皮革城的发展提供了坚实的基础。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海宁皮革城位于浙江省嘉兴市海宁市，距离上海、杭州、苏州等大城市均在百公里范围内，地理位置优越，交通便利。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历史与发展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海宁皮革城成立于1994年，经过近30年的发展，已经成为全球最大的皮革专业市场之一。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海宁皮革城经历了从传统集市到现代化专业市场的转型，不仅有线下实体市场，还拥有线上电子商务平台，实现了线上线下融合发展。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海宁皮革城以中高端皮革制品为主打产品，涵盖了皮衣、皮鞋、皮包、皮配饰等各类皮革制品。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海宁皮革城以品质保证、款式新颖、价格实惠等特色吸引了大量国内外客商和消费者前来采购。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234" b="1023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99" b="11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海宁皮革城还经常举办各类皮革展览、论坛等活动，加强与国内外同行的交流与合作，推动了中国皮革产业的创新与发展。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76" b="637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市场定位与特色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海宁皮革城调查分析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海宁皮革城是中国最大的皮革制品市场之一，拥有数千家商户和广泛的销售网络。其市场规模不断扩大，涵盖了从低端到高端的各种皮革制品。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近年来，随着消费者对皮革制品的需求增加，海宁皮革城的销售额持续增长。其中，高端皮革制品的销售表现尤为突出，而低端产品则面临较大的竞争压力。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3356" r="333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市场规模与销售情况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海宁皮革城的消费者主要集中在中老年人群，但近年来年轻人对皮革制品的接受度逐渐提高，成为潜在的消费群体。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年龄层次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消费者主要来自国内各个地区，其中沿海地区和内陆城市的消费者比例较为均衡。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消费者在购买皮革制品时，注重品质、款式和品牌。同时，价格也是影响消费者决策的重要因素。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消费心理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消费者群体分析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17" r="15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海宁皮革城内品牌众多，既有国内知名品牌，也有一些中小品牌。知名品牌在品质和设计上具有优势，而中小品牌则通过价格和个性化设计吸引消费者。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海宁皮革城的产品涵盖了服装、鞋帽、箱包等各类皮革制品，款式多样，品质各异。新产品不断涌现，满足了不同消费者的需求。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品牌与产品分析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https://d.book118.com/787124013036006052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2024-09-25T16:05:55.253</cp:lastPrinted>
  <dcterms:created xsi:type="dcterms:W3CDTF">2024-09-25T08:05:55Z</dcterms:created>
  <dcterms:modified xsi:type="dcterms:W3CDTF">2024-09-25T08:05:57Z</dcterms:modified>
</cp:coreProperties>
</file>