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6EAA93-841A-4E09-8132-55A4C4991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AFDA3-2DF8-4D9C-B014-AE1B16C56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4AFF7-7752-4FD1-B3EF-AFFDC6886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A52EEB-E049-4EEA-82D7-386D32EB4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1C56FA-3F7D-4247-91E6-75397ACEB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60B746-C5EB-44AE-B26C-17519BAF1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C379A8-2B7B-4093-A765-F43555A8F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B759AE-7935-4D99-8313-B9834E23C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433FBF-2D13-4222-B7E7-30042EDF4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B77EE4-8E22-426D-8403-EEDF20AF3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D0B94D-B05B-424C-9F2A-340A332AA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2515501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2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电影基础知识介绍历史来源影视节日奖项种类简介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电影的起源与发展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电影历史上的重要事件与人物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电影节与奖项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电影对人类文化的影响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电影的起源与发展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电影的发明与起源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电影的发明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电影诞生于19世纪末，由法国的卢米埃尔兄弟发明。他们利用了摄影技术和放映技术，将现实生活中的场景记录在胶片上，并通过放映机将影像投射到屏幕上。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电影的起源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电影的起源可以追溯到早期的幻灯投影和视觉玩具，如西洋镜、幻盘和走马灯等。这些玩具通过展示一系列静止的画面来模拟动态效果，为电影的发明奠定了基础。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早期电影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早期的电影主要是记录现实生活和新闻事件，以及短片喜剧和戏剧。随着技术的进步，电影开始使用多镜头拍摄和剪辑，逐渐发展出故事片。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默片时代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默片时代是电影发展的一个重要阶段，由于没有对白和声音，电影主要依靠字幕和肢体语言来传达情感和故事。这一时期的代表作品有卓别林的喜剧和弗里茨·朗的科幻电影。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有声电影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随着录音技术的发展，有声电影开始出现。这一技术使得电影能够通过对话、音乐和声音效果来丰富情节和角色塑造，进一步提升了电影的艺术表现力。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56" r="251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随着科技的不断发展，电影制作技术也在不断进步。数字化、虚拟现实和增强现实等技术为电影创作提供了更多的可能性，使得电影制作更加高效、灵活和丰富。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跨媒体融合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随着互联网和社交媒体的普及，电影与其他媒体形式的界限逐渐模糊。电影不再局限于大银幕，而是与游戏、动漫、小说等相互融合，形成更加多元化的娱乐形式。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全球化与多元化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随着全球化的进程，不同国家和地区的电影文化开始相互交流与融合。同时，观众的口味也趋向多元化，促使电影产业不断创新和发展。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电影的未来趋势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电影基础知识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916" r="169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以剧情为主导，通过故事情节和角色塑造来表达思想和情感的电影类型。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剧情片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以真实事件和人物为基础，通过纪实手法反映社会和自然的电影类型。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纪录片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通过绘画、模型或电脑技术创造的虚拟影像，以表达想象力和创造力的电影类型。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动画片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探索新的电影语言和表达方式的电影类型，通常具有非传统叙事结构和表现手法。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实验电影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电影的构成要素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导演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摄影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负责将剧本转化为视觉和听觉表现的电影制作者。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负责电影的拍摄和画面构图的专业人员。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剧本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音乐和音效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电影的蓝图，包括对话、情节、角色和场景等元素。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通过表演来塑造角色的专业人员。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为电影提供声音元素的专业人员。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包括剧本创作、选角、场景布置等。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筹备阶段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将剧本转化为影像的过程，包括摄影、灯光、音效等。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拍摄阶段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包括剪辑、音效设计、特效制作等。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后期制作阶段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将电影推向市场，供观众观看。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发行和放映阶段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电影的制作流程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电影历史上的重要事件与人物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https://d.book118.com/787125155013006032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2024-09-04T16:35:32.343</cp:lastPrinted>
  <dcterms:created xsi:type="dcterms:W3CDTF">2024-09-04T08:35:32Z</dcterms:created>
  <dcterms:modified xsi:type="dcterms:W3CDTF">2024-09-04T08:35:34Z</dcterms:modified>
</cp:coreProperties>
</file>