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31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5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tags" Target="../tags/tag8.xml" /><Relationship Id="rId16" Type="http://schemas.openxmlformats.org/officeDocument/2006/relationships/tags" Target="../tags/tag9.xml" /><Relationship Id="rId17" Type="http://schemas.openxmlformats.org/officeDocument/2006/relationships/tags" Target="../tags/tag10.xml" /><Relationship Id="rId18" Type="http://schemas.openxmlformats.org/officeDocument/2006/relationships/tags" Target="../tags/tag11.xml" /><Relationship Id="rId19" Type="http://schemas.openxmlformats.org/officeDocument/2006/relationships/tags" Target="../tags/tag12.xml" /><Relationship Id="rId2" Type="http://schemas.openxmlformats.org/officeDocument/2006/relationships/tags" Target="../tags/tag1.xml" /><Relationship Id="rId20" Type="http://schemas.openxmlformats.org/officeDocument/2006/relationships/tags" Target="../tags/tag13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19.xml" /><Relationship Id="rId11" Type="http://schemas.openxmlformats.org/officeDocument/2006/relationships/tags" Target="../tags/tag20.xml" /><Relationship Id="rId12" Type="http://schemas.openxmlformats.org/officeDocument/2006/relationships/tags" Target="../tags/tag21.xml" /><Relationship Id="rId13" Type="http://schemas.openxmlformats.org/officeDocument/2006/relationships/tags" Target="../tags/tag22.xml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image" Target="../media/image4.png" /><Relationship Id="rId4" Type="http://schemas.openxmlformats.org/officeDocument/2006/relationships/tags" Target="../tags/tag15.xml" /><Relationship Id="rId5" Type="http://schemas.openxmlformats.org/officeDocument/2006/relationships/image" Target="../media/image9.png" /><Relationship Id="rId6" Type="http://schemas.openxmlformats.org/officeDocument/2006/relationships/tags" Target="../tags/tag16.xml" /><Relationship Id="rId7" Type="http://schemas.openxmlformats.org/officeDocument/2006/relationships/image" Target="../media/image10.png" /><Relationship Id="rId8" Type="http://schemas.openxmlformats.org/officeDocument/2006/relationships/tags" Target="../tags/tag17.xml" /><Relationship Id="rId9" Type="http://schemas.openxmlformats.org/officeDocument/2006/relationships/tags" Target="../tags/tag18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tags" Target="../tags/tag31.xml" /><Relationship Id="rId14" Type="http://schemas.openxmlformats.org/officeDocument/2006/relationships/tags" Target="../tags/tag3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1.png" /><Relationship Id="rId4" Type="http://schemas.openxmlformats.org/officeDocument/2006/relationships/tags" Target="../tags/tag25.xml" /><Relationship Id="rId5" Type="http://schemas.openxmlformats.org/officeDocument/2006/relationships/image" Target="../media/image12.png" /><Relationship Id="rId6" Type="http://schemas.openxmlformats.org/officeDocument/2006/relationships/tags" Target="../tags/tag26.xml" /><Relationship Id="rId7" Type="http://schemas.openxmlformats.org/officeDocument/2006/relationships/image" Target="../media/image2.png" /><Relationship Id="rId8" Type="http://schemas.openxmlformats.org/officeDocument/2006/relationships/tags" Target="../tags/tag27.xml" /><Relationship Id="rId9" Type="http://schemas.openxmlformats.org/officeDocument/2006/relationships/image" Target="../media/image13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image" Target="../media/image14.png" /><Relationship Id="rId11" Type="http://schemas.openxmlformats.org/officeDocument/2006/relationships/tags" Target="../tags/tag38.xml" /><Relationship Id="rId12" Type="http://schemas.openxmlformats.org/officeDocument/2006/relationships/image" Target="../media/image15.png" /><Relationship Id="rId13" Type="http://schemas.openxmlformats.org/officeDocument/2006/relationships/tags" Target="../tags/tag39.xml" /><Relationship Id="rId14" Type="http://schemas.openxmlformats.org/officeDocument/2006/relationships/image" Target="../media/image16.png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tags" Target="../tags/tag42.xml" /><Relationship Id="rId18" Type="http://schemas.openxmlformats.org/officeDocument/2006/relationships/tags" Target="../tags/tag43.xml" /><Relationship Id="rId19" Type="http://schemas.openxmlformats.org/officeDocument/2006/relationships/tags" Target="../tags/tag44.xml" /><Relationship Id="rId2" Type="http://schemas.openxmlformats.org/officeDocument/2006/relationships/image" Target="../media/image2.png" /><Relationship Id="rId20" Type="http://schemas.openxmlformats.org/officeDocument/2006/relationships/tags" Target="../tags/tag45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34.xml" /><Relationship Id="rId4" Type="http://schemas.openxmlformats.org/officeDocument/2006/relationships/image" Target="../media/image4.png" /><Relationship Id="rId5" Type="http://schemas.openxmlformats.org/officeDocument/2006/relationships/tags" Target="../tags/tag35.xml" /><Relationship Id="rId6" Type="http://schemas.openxmlformats.org/officeDocument/2006/relationships/image" Target="../media/image5.png" /><Relationship Id="rId7" Type="http://schemas.openxmlformats.org/officeDocument/2006/relationships/tags" Target="../tags/tag36.xml" /><Relationship Id="rId8" Type="http://schemas.openxmlformats.org/officeDocument/2006/relationships/image" Target="../media/image6.png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tags" Target="../tags/tag53.xml" /><Relationship Id="rId13" Type="http://schemas.openxmlformats.org/officeDocument/2006/relationships/tags" Target="../tags/tag54.xml" /><Relationship Id="rId14" Type="http://schemas.openxmlformats.org/officeDocument/2006/relationships/tags" Target="../tags/tag55.xml" /><Relationship Id="rId15" Type="http://schemas.openxmlformats.org/officeDocument/2006/relationships/tags" Target="../tags/tag5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46.xml" /><Relationship Id="rId3" Type="http://schemas.openxmlformats.org/officeDocument/2006/relationships/image" Target="../media/image4.png" /><Relationship Id="rId4" Type="http://schemas.openxmlformats.org/officeDocument/2006/relationships/tags" Target="../tags/tag47.xml" /><Relationship Id="rId5" Type="http://schemas.openxmlformats.org/officeDocument/2006/relationships/image" Target="../media/image9.png" /><Relationship Id="rId6" Type="http://schemas.openxmlformats.org/officeDocument/2006/relationships/tags" Target="../tags/tag48.xml" /><Relationship Id="rId7" Type="http://schemas.openxmlformats.org/officeDocument/2006/relationships/image" Target="../media/image10.png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62.xml" /><Relationship Id="rId11" Type="http://schemas.openxmlformats.org/officeDocument/2006/relationships/tags" Target="../tags/tag63.xml" /><Relationship Id="rId12" Type="http://schemas.openxmlformats.org/officeDocument/2006/relationships/tags" Target="../tags/tag64.xml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image" Target="../media/image4.png" /><Relationship Id="rId4" Type="http://schemas.openxmlformats.org/officeDocument/2006/relationships/tags" Target="../tags/tag58.xml" /><Relationship Id="rId5" Type="http://schemas.openxmlformats.org/officeDocument/2006/relationships/image" Target="../media/image9.png" /><Relationship Id="rId6" Type="http://schemas.openxmlformats.org/officeDocument/2006/relationships/tags" Target="../tags/tag59.xml" /><Relationship Id="rId7" Type="http://schemas.openxmlformats.org/officeDocument/2006/relationships/image" Target="../media/image10.png" /><Relationship Id="rId8" Type="http://schemas.openxmlformats.org/officeDocument/2006/relationships/tags" Target="../tags/tag60.xml" /><Relationship Id="rId9" Type="http://schemas.openxmlformats.org/officeDocument/2006/relationships/tags" Target="../tags/tag6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tags" Target="../tags/tag7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image" Target="../media/image4.png" /><Relationship Id="rId4" Type="http://schemas.openxmlformats.org/officeDocument/2006/relationships/tags" Target="../tags/tag71.xml" /><Relationship Id="rId5" Type="http://schemas.openxmlformats.org/officeDocument/2006/relationships/image" Target="../media/image9.png" /><Relationship Id="rId6" Type="http://schemas.openxmlformats.org/officeDocument/2006/relationships/tags" Target="../tags/tag72.xml" /><Relationship Id="rId7" Type="http://schemas.openxmlformats.org/officeDocument/2006/relationships/image" Target="../media/image10.png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image" Target="../media/image9.png" /><Relationship Id="rId4" Type="http://schemas.openxmlformats.org/officeDocument/2006/relationships/tags" Target="../tags/tag80.xml" /><Relationship Id="rId5" Type="http://schemas.openxmlformats.org/officeDocument/2006/relationships/image" Target="../media/image4.png" /><Relationship Id="rId6" Type="http://schemas.openxmlformats.org/officeDocument/2006/relationships/tags" Target="../tags/tag81.xml" /><Relationship Id="rId7" Type="http://schemas.openxmlformats.org/officeDocument/2006/relationships/image" Target="../media/image8.pn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image" Target="../media/image4.png" /><Relationship Id="rId4" Type="http://schemas.openxmlformats.org/officeDocument/2006/relationships/tags" Target="../tags/tag87.xml" /><Relationship Id="rId5" Type="http://schemas.openxmlformats.org/officeDocument/2006/relationships/image" Target="../media/image9.png" /><Relationship Id="rId6" Type="http://schemas.openxmlformats.org/officeDocument/2006/relationships/tags" Target="../tags/tag88.xml" /><Relationship Id="rId7" Type="http://schemas.openxmlformats.org/officeDocument/2006/relationships/image" Target="../media/image10.png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tags" Target="../tags/tag10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94.xml" /><Relationship Id="rId3" Type="http://schemas.openxmlformats.org/officeDocument/2006/relationships/image" Target="../media/image4.png" /><Relationship Id="rId4" Type="http://schemas.openxmlformats.org/officeDocument/2006/relationships/tags" Target="../tags/tag95.xml" /><Relationship Id="rId5" Type="http://schemas.openxmlformats.org/officeDocument/2006/relationships/image" Target="../media/image9.png" /><Relationship Id="rId6" Type="http://schemas.openxmlformats.org/officeDocument/2006/relationships/tags" Target="../tags/tag96.xml" /><Relationship Id="rId7" Type="http://schemas.openxmlformats.org/officeDocument/2006/relationships/image" Target="../media/image10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08.xml" /><Relationship Id="rId11" Type="http://schemas.openxmlformats.org/officeDocument/2006/relationships/image" Target="../media/image7.png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image" Target="../media/image15.png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104.xml" /><Relationship Id="rId20" Type="http://schemas.openxmlformats.org/officeDocument/2006/relationships/tags" Target="../tags/tag116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3.png" /><Relationship Id="rId4" Type="http://schemas.openxmlformats.org/officeDocument/2006/relationships/tags" Target="../tags/tag105.xml" /><Relationship Id="rId5" Type="http://schemas.openxmlformats.org/officeDocument/2006/relationships/image" Target="../media/image4.png" /><Relationship Id="rId6" Type="http://schemas.openxmlformats.org/officeDocument/2006/relationships/tags" Target="../tags/tag106.xml" /><Relationship Id="rId7" Type="http://schemas.openxmlformats.org/officeDocument/2006/relationships/image" Target="../media/image5.png" /><Relationship Id="rId8" Type="http://schemas.openxmlformats.org/officeDocument/2006/relationships/tags" Target="../tags/tag107.xml" /><Relationship Id="rId9" Type="http://schemas.openxmlformats.org/officeDocument/2006/relationships/image" Target="../media/image6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E66EC-A9F9-4036-B92E-165B85221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16DB0-45EC-4F3C-80E2-AF877D046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918A8-7F3E-4B43-B9B7-7730766C3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44E15-5FB5-4583-98E9-4C17050C3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9B2253-1749-4DA4-B4BD-5FE998EEA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CE8D5D-280D-4270-819C-96C4E2BAF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7C9C27-9C56-4994-8943-761B6F93A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99D48-B88A-43E1-8712-8E6DC0F83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66D08-78C5-4585-A9FA-BAD51FCBA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AA3A1-3697-45B6-9DF3-4716D6E43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D74E8-FFC9-4644-AB34-639B16C8D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7635" y="3744714"/>
            <a:ext cx="6626926" cy="3121423"/>
          </a:xfrm>
          <a:prstGeom prst="rect">
            <a:avLst/>
          </a:prstGeom>
        </p:spPr>
      </p:pic>
      <p:pic>
        <p:nvPicPr>
          <p:cNvPr id="2097163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65" name="图片 1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937941" y="428883"/>
            <a:ext cx="5255207" cy="5712447"/>
          </a:xfrm>
          <a:prstGeom prst="rect">
            <a:avLst/>
          </a:prstGeom>
        </p:spPr>
      </p:pic>
      <p:pic>
        <p:nvPicPr>
          <p:cNvPr id="2097167" name="图片 1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-18801" y="341173"/>
            <a:ext cx="12211346" cy="4273666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3893185" y="1385570"/>
            <a:ext cx="8298180" cy="3797935"/>
          </a:xfrm>
          <a:prstGeom prst="rect">
            <a:avLst/>
          </a:prstGeom>
        </p:spPr>
      </p:pic>
      <p:pic>
        <p:nvPicPr>
          <p:cNvPr id="2097171" name="图片 10" descr="图片包含 游戏机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173" name="图片 9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9490710" y="-1270"/>
            <a:ext cx="2702560" cy="2921635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3" hasCustomPrompt="1"/>
            <p:custDataLst>
              <p:tags r:id="rId15"/>
            </p:custDataLst>
          </p:nvPr>
        </p:nvSpPr>
        <p:spPr>
          <a:xfrm>
            <a:off x="967995" y="1855470"/>
            <a:ext cx="5968766" cy="11436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ts val="7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ts val="7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署名"/>
          <p:cNvSpPr txBox="1">
            <a:spLocks noGrp="1"/>
          </p:cNvSpPr>
          <p:nvPr>
            <p:ph type="body" idx="2" hasCustomPrompt="1"/>
            <p:custDataLst>
              <p:tags r:id="rId16"/>
            </p:custDataLst>
          </p:nvPr>
        </p:nvSpPr>
        <p:spPr>
          <a:xfrm>
            <a:off x="967995" y="3978910"/>
            <a:ext cx="1465580" cy="39878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967995" y="3077845"/>
            <a:ext cx="5968766" cy="6572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17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179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181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678" name="正文"/>
          <p:cNvSpPr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1" name="直接连接符 7"/>
          <p:cNvCxnSpPr/>
          <p:nvPr>
            <p:custDataLst>
              <p:tags r:id="rId10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0" name="标题"/>
          <p:cNvSpPr txBox="1">
            <a:spLocks noGrp="1"/>
          </p:cNvSpPr>
          <p:nvPr>
            <p:ph type="title" idx="1"/>
            <p:custDataLst>
              <p:tags r:id="rId11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7635" y="3744714"/>
            <a:ext cx="6626926" cy="3121423"/>
          </a:xfrm>
          <a:prstGeom prst="rect">
            <a:avLst/>
          </a:prstGeom>
        </p:spPr>
      </p:pic>
      <p:pic>
        <p:nvPicPr>
          <p:cNvPr id="2097185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545" y="452008"/>
            <a:ext cx="12211346" cy="4273666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809958" y="761573"/>
            <a:ext cx="3383573" cy="3450635"/>
          </a:xfrm>
          <a:prstGeom prst="rect">
            <a:avLst/>
          </a:prstGeom>
        </p:spPr>
      </p:pic>
      <p:pic>
        <p:nvPicPr>
          <p:cNvPr id="2097189" name="图片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91" name="图片 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302240" y="-1270"/>
            <a:ext cx="1891030" cy="20447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3152458" y="699135"/>
            <a:ext cx="5887085" cy="10858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0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任意多边形: 形状 26"/>
          <p:cNvSpPr/>
          <p:nvPr>
            <p:custDataLst>
              <p:tags r:id="rId1"/>
            </p:custDataLst>
          </p:nvPr>
        </p:nvSpPr>
        <p:spPr>
          <a:xfrm>
            <a:off x="0" y="-1270"/>
            <a:ext cx="12192000" cy="6858000"/>
          </a:xfrm>
          <a:custGeom>
            <a:gdLst>
              <a:gd name="connsiteX0" fmla="*/ 0 w 3754581"/>
              <a:gd name="connsiteY0" fmla="*/ 0 h 6858000"/>
              <a:gd name="connsiteX1" fmla="*/ 3754581 w 3754581"/>
              <a:gd name="connsiteY1" fmla="*/ 0 h 6858000"/>
              <a:gd name="connsiteX2" fmla="*/ 3754581 w 3754581"/>
              <a:gd name="connsiteY2" fmla="*/ 6858000 h 6858000"/>
              <a:gd name="connsiteX3" fmla="*/ 0 w 375458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54581" h="6858000">
                <a:moveTo>
                  <a:pt x="0" y="0"/>
                </a:moveTo>
                <a:lnTo>
                  <a:pt x="3754581" y="0"/>
                </a:lnTo>
                <a:lnTo>
                  <a:pt x="375458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pitchFamily="2" charset="-122"/>
            </a:endParaRPr>
          </a:p>
        </p:txBody>
      </p:sp>
      <p:pic>
        <p:nvPicPr>
          <p:cNvPr id="2097193" name="图片 4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95" name="图片 4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9673" y="405130"/>
            <a:ext cx="12211346" cy="4273666"/>
          </a:xfrm>
          <a:prstGeom prst="rect">
            <a:avLst/>
          </a:prstGeom>
        </p:spPr>
      </p:pic>
      <p:pic>
        <p:nvPicPr>
          <p:cNvPr id="2097197" name="图片 4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893307" y="1385469"/>
            <a:ext cx="8644877" cy="3798137"/>
          </a:xfrm>
          <a:prstGeom prst="rect">
            <a:avLst/>
          </a:prstGeom>
        </p:spPr>
      </p:pic>
      <p:pic>
        <p:nvPicPr>
          <p:cNvPr id="2097199" name="图片 43" descr="图片包含 游戏机  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201" name="图片 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925560" y="405130"/>
            <a:ext cx="3262630" cy="3893185"/>
          </a:xfrm>
          <a:custGeom>
            <a:gdLst>
              <a:gd name="connsiteX0" fmla="*/ 0 w 4188354"/>
              <a:gd name="connsiteY0" fmla="*/ 0 h 4996407"/>
              <a:gd name="connsiteX1" fmla="*/ 4188354 w 4188354"/>
              <a:gd name="connsiteY1" fmla="*/ 0 h 4996407"/>
              <a:gd name="connsiteX2" fmla="*/ 4188354 w 4188354"/>
              <a:gd name="connsiteY2" fmla="*/ 4996407 h 4996407"/>
              <a:gd name="connsiteX3" fmla="*/ 0 w 4188354"/>
              <a:gd name="connsiteY3" fmla="*/ 4996407 h 49964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88353" h="4996407">
                <a:moveTo>
                  <a:pt x="0" y="0"/>
                </a:moveTo>
                <a:lnTo>
                  <a:pt x="4188354" y="0"/>
                </a:lnTo>
                <a:lnTo>
                  <a:pt x="4188354" y="4996407"/>
                </a:lnTo>
                <a:lnTo>
                  <a:pt x="0" y="4996407"/>
                </a:lnTo>
                <a:close/>
              </a:path>
            </a:pathLst>
          </a:custGeom>
        </p:spPr>
      </p:pic>
      <p:pic>
        <p:nvPicPr>
          <p:cNvPr id="2097203" name="图片 4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6096000" y="3978703"/>
            <a:ext cx="6096010" cy="2879297"/>
          </a:xfrm>
          <a:prstGeom prst="rect">
            <a:avLst/>
          </a:prstGeom>
        </p:spPr>
      </p:pic>
      <p:pic>
        <p:nvPicPr>
          <p:cNvPr id="2097205" name="图片 5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0083165" y="0"/>
            <a:ext cx="2106295" cy="2277745"/>
          </a:xfrm>
          <a:prstGeom prst="rect">
            <a:avLst/>
          </a:prstGeom>
        </p:spPr>
      </p:pic>
      <p:sp>
        <p:nvSpPr>
          <p:cNvPr id="1048698" name="节编号"/>
          <p:cNvSpPr txBox="1">
            <a:spLocks noGrp="1"/>
          </p:cNvSpPr>
          <p:nvPr>
            <p:ph type="body" idx="2" hasCustomPrompt="1"/>
            <p:custDataLst>
              <p:tags r:id="rId16"/>
            </p:custDataLst>
          </p:nvPr>
        </p:nvSpPr>
        <p:spPr>
          <a:xfrm>
            <a:off x="841375" y="1195070"/>
            <a:ext cx="6826250" cy="1562100"/>
          </a:xfrm>
          <a:prstGeom prst="rect">
            <a:avLst/>
          </a:prstGeom>
          <a:noFill/>
        </p:spPr>
        <p:txBody>
          <a:bodyPr wrap="square" lIns="144145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ts val="8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ts val="8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1" hasCustomPrompt="1"/>
            <p:custDataLst>
              <p:tags r:id="rId17"/>
            </p:custDataLst>
          </p:nvPr>
        </p:nvSpPr>
        <p:spPr>
          <a:xfrm>
            <a:off x="841375" y="2768600"/>
            <a:ext cx="6826250" cy="205803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207" name="图片 2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09" name="图片 2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11" name="图片 22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13" name="图片 2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08" name="正文"/>
          <p:cNvSpPr>
            <a:spLocks noGrp="1"/>
          </p:cNvSpPr>
          <p:nvPr>
            <p:ph idx="4"/>
            <p:custDataLst>
              <p:tags r:id="rId9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0" name="正文"/>
          <p:cNvSpPr>
            <a:spLocks noGrp="1"/>
          </p:cNvSpPr>
          <p:nvPr>
            <p:ph idx="3"/>
            <p:custDataLst>
              <p:tags r:id="rId10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3" name="直接连接符 8"/>
          <p:cNvCxnSpPr/>
          <p:nvPr>
            <p:custDataLst>
              <p:tags r:id="rId11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标题"/>
          <p:cNvSpPr txBox="1">
            <a:spLocks noGrp="1"/>
          </p:cNvSpPr>
          <p:nvPr>
            <p:ph type="title" idx="1"/>
            <p:custDataLst>
              <p:tags r:id="rId12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4" name="日期占位符 4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5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6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215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1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19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21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20" name="正文"/>
          <p:cNvSpPr>
            <a:spLocks noGrp="1"/>
          </p:cNvSpPr>
          <p:nvPr>
            <p:ph idx="6"/>
            <p:custDataLst>
              <p:tags r:id="rId9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5"/>
            <p:custDataLst>
              <p:tags r:id="rId10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正文"/>
          <p:cNvSpPr>
            <a:spLocks noGrp="1"/>
          </p:cNvSpPr>
          <p:nvPr>
            <p:ph idx="4"/>
            <p:custDataLst>
              <p:tags r:id="rId11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10"/>
          <p:cNvCxnSpPr/>
          <p:nvPr>
            <p:custDataLst>
              <p:tags r:id="rId13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8" name="标题"/>
          <p:cNvSpPr txBox="1">
            <a:spLocks noGrp="1"/>
          </p:cNvSpPr>
          <p:nvPr>
            <p:ph type="title" idx="1"/>
            <p:custDataLst>
              <p:tags r:id="rId14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日期占位符 6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7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8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223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25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27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29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37" name="直接连接符 6"/>
          <p:cNvCxnSpPr/>
          <p:nvPr>
            <p:custDataLst>
              <p:tags r:id="rId9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10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231" name="图片 1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pic>
        <p:nvPicPr>
          <p:cNvPr id="2097233" name="图片 17" descr="图片包含 游戏机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35" name="图片 1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37" name="图片 1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sp>
        <p:nvSpPr>
          <p:cNvPr id="1048744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2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3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239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41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43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45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50" name="正文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08330" y="442595"/>
            <a:ext cx="10968990" cy="58140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4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49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51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53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39" name="直接连接符 7"/>
          <p:cNvCxnSpPr/>
          <p:nvPr>
            <p:custDataLst>
              <p:tags r:id="rId9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608330" y="1153160"/>
            <a:ext cx="10968990" cy="41402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11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55" name="图片 1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25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937941" y="428883"/>
            <a:ext cx="5255207" cy="5712447"/>
          </a:xfrm>
          <a:prstGeom prst="rect">
            <a:avLst/>
          </a:prstGeom>
        </p:spPr>
      </p:pic>
      <p:pic>
        <p:nvPicPr>
          <p:cNvPr id="2097259" name="图片 1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-18801" y="341173"/>
            <a:ext cx="12211346" cy="4273666"/>
          </a:xfrm>
          <a:prstGeom prst="rect">
            <a:avLst/>
          </a:prstGeom>
        </p:spPr>
      </p:pic>
      <p:pic>
        <p:nvPicPr>
          <p:cNvPr id="2097261" name="图片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893185" y="1385570"/>
            <a:ext cx="8298180" cy="3797935"/>
          </a:xfrm>
          <a:prstGeom prst="rect">
            <a:avLst/>
          </a:prstGeom>
        </p:spPr>
      </p:pic>
      <p:pic>
        <p:nvPicPr>
          <p:cNvPr id="2097263" name="图片 9" descr="图片包含 游戏机  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265" name="图片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flipH="1">
            <a:off x="9490710" y="-1270"/>
            <a:ext cx="2702560" cy="2921635"/>
          </a:xfrm>
          <a:prstGeom prst="rect">
            <a:avLst/>
          </a:prstGeom>
        </p:spPr>
      </p:pic>
      <p:pic>
        <p:nvPicPr>
          <p:cNvPr id="2097267" name="图片 2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">
            <a:alphaModFix amt="75000"/>
          </a:blip>
          <a:stretch>
            <a:fillRect/>
          </a:stretch>
        </p:blipFill>
        <p:spPr>
          <a:xfrm flipH="1">
            <a:off x="0" y="3735070"/>
            <a:ext cx="6608445" cy="3121660"/>
          </a:xfrm>
          <a:prstGeom prst="rect">
            <a:avLst/>
          </a:prstGeom>
        </p:spPr>
      </p:pic>
      <p:pic>
        <p:nvPicPr>
          <p:cNvPr id="2097269" name="图片 22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-19050" y="3978910"/>
            <a:ext cx="6096000" cy="2879090"/>
          </a:xfrm>
          <a:prstGeom prst="rect">
            <a:avLst/>
          </a:prstGeom>
        </p:spPr>
      </p:pic>
      <p:sp>
        <p:nvSpPr>
          <p:cNvPr id="1048768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1009015" y="1880870"/>
            <a:ext cx="6017895" cy="209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70" name="署名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1009015" y="4128770"/>
            <a:ext cx="1465580" cy="39878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8.png" /><Relationship Id="rId13" Type="http://schemas.openxmlformats.org/officeDocument/2006/relationships/tags" Target="../tags/tag117.xml" /><Relationship Id="rId14" Type="http://schemas.openxmlformats.org/officeDocument/2006/relationships/image" Target="../media/image4.png" /><Relationship Id="rId15" Type="http://schemas.openxmlformats.org/officeDocument/2006/relationships/tags" Target="../tags/tag118.xml" /><Relationship Id="rId16" Type="http://schemas.openxmlformats.org/officeDocument/2006/relationships/image" Target="../media/image9.png" /><Relationship Id="rId17" Type="http://schemas.openxmlformats.org/officeDocument/2006/relationships/tags" Target="../tags/tag119.xml" /><Relationship Id="rId18" Type="http://schemas.openxmlformats.org/officeDocument/2006/relationships/image" Target="../media/image10.png" /><Relationship Id="rId19" Type="http://schemas.openxmlformats.org/officeDocument/2006/relationships/tags" Target="../tags/tag12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155" name="图片 16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157" name="图片 17" descr="图片包含 游戏机  描述已自动生成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159" name="图片 18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29" name="直接连接符 6"/>
          <p:cNvCxnSpPr/>
          <p:nvPr>
            <p:custDataLst>
              <p:tags r:id="rId20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8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9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0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24"/>
            </p:custDataLst>
          </p:nvPr>
        </p:nvSpPr>
        <p:spPr>
          <a:xfrm>
            <a:off x="608329" y="1384183"/>
            <a:ext cx="10968989" cy="47927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25"/>
            </p:custDataLst>
          </p:nvPr>
        </p:nvSpPr>
        <p:spPr>
          <a:xfrm>
            <a:off x="608329" y="365125"/>
            <a:ext cx="10975342" cy="7358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0170" tIns="46990" rIns="90170" bIns="46990" rtlCol="0" anchor="b" anchorCtr="0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6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300" r:id="rId2"/>
    <p:sldLayoutId id="2147488301" r:id="rId3"/>
    <p:sldLayoutId id="2147488302" r:id="rId4"/>
    <p:sldLayoutId id="2147488303" r:id="rId5"/>
    <p:sldLayoutId id="2147488304" r:id="rId6"/>
    <p:sldLayoutId id="2147488305" r:id="rId7"/>
    <p:sldLayoutId id="2147488306" r:id="rId8"/>
    <p:sldLayoutId id="2147488307" r:id="rId9"/>
    <p:sldLayoutId id="2147488308" r:id="rId10"/>
    <p:sldLayoutId id="214748830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22" Type="http://schemas.openxmlformats.org/officeDocument/2006/relationships/tags" Target="../tags/tag188.xml" /><Relationship Id="rId23" Type="http://schemas.openxmlformats.org/officeDocument/2006/relationships/tags" Target="../tags/tag189.xml" /><Relationship Id="rId24" Type="http://schemas.openxmlformats.org/officeDocument/2006/relationships/tags" Target="../tags/tag190.xml" /><Relationship Id="rId25" Type="http://schemas.openxmlformats.org/officeDocument/2006/relationships/tags" Target="../tags/tag191.xml" /><Relationship Id="rId26" Type="http://schemas.openxmlformats.org/officeDocument/2006/relationships/tags" Target="../tags/tag192.xml" /><Relationship Id="rId27" Type="http://schemas.openxmlformats.org/officeDocument/2006/relationships/tags" Target="../tags/tag193.xml" /><Relationship Id="rId28" Type="http://schemas.openxmlformats.org/officeDocument/2006/relationships/tags" Target="../tags/tag194.xml" /><Relationship Id="rId29" Type="http://schemas.openxmlformats.org/officeDocument/2006/relationships/tags" Target="../tags/tag195.xml" /><Relationship Id="rId3" Type="http://schemas.openxmlformats.org/officeDocument/2006/relationships/tags" Target="../tags/tag169.xml" /><Relationship Id="rId30" Type="http://schemas.openxmlformats.org/officeDocument/2006/relationships/tags" Target="../tags/tag196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3012202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导学案PPT课件</a:t>
            </a:r>
            <a:endParaRPr lang="zh-CN" altLang="en-US"/>
          </a:p>
        </p:txBody>
      </p:sp>
      <p:sp>
        <p:nvSpPr>
          <p:cNvPr id="1048650" name="文本占位符 9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2" name="文本占位符 10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2" name="序号"/>
          <p:cNvSpPr txBox="1"/>
          <p:nvPr>
            <p:custDataLst>
              <p:tags r:id="rId3"/>
            </p:custDataLst>
          </p:nvPr>
        </p:nvSpPr>
        <p:spPr>
          <a:xfrm>
            <a:off x="1403985" y="2089785"/>
            <a:ext cx="73660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壹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794" name="标题"/>
          <p:cNvSpPr txBox="1"/>
          <p:nvPr>
            <p:custDataLst>
              <p:tags r:id="rId4"/>
            </p:custDataLst>
          </p:nvPr>
        </p:nvSpPr>
        <p:spPr>
          <a:xfrm>
            <a:off x="2305685" y="2089785"/>
            <a:ext cx="130937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教学目标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796" name="Freeform 7832"/>
          <p:cNvSpPr/>
          <p:nvPr>
            <p:custDataLst>
              <p:tags r:id="rId5"/>
            </p:custDataLst>
          </p:nvPr>
        </p:nvSpPr>
        <p:spPr bwMode="auto">
          <a:xfrm rot="16200000">
            <a:off x="1142653" y="3151627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798" name="序号"/>
          <p:cNvSpPr txBox="1"/>
          <p:nvPr>
            <p:custDataLst>
              <p:tags r:id="rId6"/>
            </p:custDataLst>
          </p:nvPr>
        </p:nvSpPr>
        <p:spPr>
          <a:xfrm>
            <a:off x="4404995" y="2089785"/>
            <a:ext cx="73660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贰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0" name="标题"/>
          <p:cNvSpPr txBox="1"/>
          <p:nvPr>
            <p:custDataLst>
              <p:tags r:id="rId7"/>
            </p:custDataLst>
          </p:nvPr>
        </p:nvSpPr>
        <p:spPr>
          <a:xfrm>
            <a:off x="5306060" y="2089785"/>
            <a:ext cx="130937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教学内容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2" name="Freeform 7832"/>
          <p:cNvSpPr/>
          <p:nvPr>
            <p:custDataLst>
              <p:tags r:id="rId8"/>
            </p:custDataLst>
          </p:nvPr>
        </p:nvSpPr>
        <p:spPr bwMode="auto">
          <a:xfrm rot="16200000">
            <a:off x="4143073" y="3151627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9"/>
            </p:custDataLst>
          </p:nvPr>
        </p:nvSpPr>
        <p:spPr>
          <a:xfrm>
            <a:off x="7202170" y="2089785"/>
            <a:ext cx="73660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叁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6" name="标题"/>
          <p:cNvSpPr txBox="1"/>
          <p:nvPr>
            <p:custDataLst>
              <p:tags r:id="rId10"/>
            </p:custDataLst>
          </p:nvPr>
        </p:nvSpPr>
        <p:spPr>
          <a:xfrm>
            <a:off x="8103235" y="2089785"/>
            <a:ext cx="130937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教学步骤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8" name="Freeform 7832"/>
          <p:cNvSpPr/>
          <p:nvPr>
            <p:custDataLst>
              <p:tags r:id="rId11"/>
            </p:custDataLst>
          </p:nvPr>
        </p:nvSpPr>
        <p:spPr bwMode="auto">
          <a:xfrm rot="16200000">
            <a:off x="6940292" y="3151627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10" name="序号"/>
          <p:cNvSpPr txBox="1"/>
          <p:nvPr>
            <p:custDataLst>
              <p:tags r:id="rId12"/>
            </p:custDataLst>
          </p:nvPr>
        </p:nvSpPr>
        <p:spPr>
          <a:xfrm>
            <a:off x="2891790" y="4520565"/>
            <a:ext cx="73660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肆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2" name="标题"/>
          <p:cNvSpPr txBox="1"/>
          <p:nvPr>
            <p:custDataLst>
              <p:tags r:id="rId13"/>
            </p:custDataLst>
          </p:nvPr>
        </p:nvSpPr>
        <p:spPr>
          <a:xfrm>
            <a:off x="3793490" y="4520565"/>
            <a:ext cx="130937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教学重点与难点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4" name="Freeform 7832"/>
          <p:cNvSpPr/>
          <p:nvPr>
            <p:custDataLst>
              <p:tags r:id="rId14"/>
            </p:custDataLst>
          </p:nvPr>
        </p:nvSpPr>
        <p:spPr bwMode="auto">
          <a:xfrm rot="16200000">
            <a:off x="2630163" y="5582404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15"/>
            </p:custDataLst>
          </p:nvPr>
        </p:nvSpPr>
        <p:spPr>
          <a:xfrm>
            <a:off x="5892165" y="4520565"/>
            <a:ext cx="73660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伍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8" name="标题"/>
          <p:cNvSpPr txBox="1"/>
          <p:nvPr>
            <p:custDataLst>
              <p:tags r:id="rId16"/>
            </p:custDataLst>
          </p:nvPr>
        </p:nvSpPr>
        <p:spPr>
          <a:xfrm>
            <a:off x="6793865" y="4520565"/>
            <a:ext cx="130937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教学评价与反馈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20" name="Freeform 7832"/>
          <p:cNvSpPr/>
          <p:nvPr>
            <p:custDataLst>
              <p:tags r:id="rId17"/>
            </p:custDataLst>
          </p:nvPr>
        </p:nvSpPr>
        <p:spPr bwMode="auto">
          <a:xfrm rot="16200000">
            <a:off x="5630583" y="5582404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第一章</a:t>
            </a:r>
            <a:endParaRPr lang="zh-CN" altLang="en-US"/>
          </a:p>
        </p:txBody>
      </p:sp>
      <p:sp>
        <p:nvSpPr>
          <p:cNvPr id="1048852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掌握《琵琶行》的背景和作者</a:t>
            </a:r>
            <a:endParaRPr lang="zh-CN" altLang="en-US"/>
          </a:p>
        </p:txBody>
      </p:sp>
      <p:sp>
        <p:nvSpPr>
          <p:cNvPr id="104889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作者：白居易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创作背景：唐代安史之乱后，白居易被贬江州，有感而发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作品特点：叙事与抒情相结合，语言优美，情感真挚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作品影响：被誉为“千古绝唱”，对后世文学、音乐、绘画等艺术领域产生了深远影响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理解《琵琶行》的思想内容</a:t>
            </a:r>
            <a:endParaRPr lang="zh-CN" altLang="en-US"/>
          </a:p>
        </p:txBody>
      </p:sp>
      <p:sp>
        <p:nvSpPr>
          <p:cNvPr id="1048934" name="圆角矩形 30"/>
          <p:cNvSpPr/>
          <p:nvPr>
            <p:custDataLst>
              <p:tags r:id="rId2"/>
            </p:custDataLst>
          </p:nvPr>
        </p:nvSpPr>
        <p:spPr>
          <a:xfrm>
            <a:off x="2398368" y="1490400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8936" name="圆角矩形 65"/>
          <p:cNvSpPr/>
          <p:nvPr>
            <p:custDataLst>
              <p:tags r:id="rId3"/>
            </p:custDataLst>
          </p:nvPr>
        </p:nvSpPr>
        <p:spPr>
          <a:xfrm>
            <a:off x="2398368" y="2712845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8938" name="圆角矩形 72"/>
          <p:cNvSpPr/>
          <p:nvPr>
            <p:custDataLst>
              <p:tags r:id="rId4"/>
            </p:custDataLst>
          </p:nvPr>
        </p:nvSpPr>
        <p:spPr>
          <a:xfrm>
            <a:off x="2398368" y="3935290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8940" name="圆角矩形 78"/>
          <p:cNvSpPr/>
          <p:nvPr>
            <p:custDataLst>
              <p:tags r:id="rId5"/>
            </p:custDataLst>
          </p:nvPr>
        </p:nvSpPr>
        <p:spPr>
          <a:xfrm>
            <a:off x="2398368" y="5157736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8942" name="圆角矩形 35"/>
          <p:cNvSpPr/>
          <p:nvPr>
            <p:custDataLst>
              <p:tags r:id="rId6"/>
            </p:custDataLst>
          </p:nvPr>
        </p:nvSpPr>
        <p:spPr>
          <a:xfrm>
            <a:off x="2008838" y="1696231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44" name="圆角矩形 35"/>
          <p:cNvSpPr/>
          <p:nvPr>
            <p:custDataLst>
              <p:tags r:id="rId7"/>
            </p:custDataLst>
          </p:nvPr>
        </p:nvSpPr>
        <p:spPr>
          <a:xfrm>
            <a:off x="2008838" y="5363567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46" name="圆角矩形 35"/>
          <p:cNvSpPr/>
          <p:nvPr>
            <p:custDataLst>
              <p:tags r:id="rId8"/>
            </p:custDataLst>
          </p:nvPr>
        </p:nvSpPr>
        <p:spPr>
          <a:xfrm>
            <a:off x="2008838" y="4141122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48" name="圆角矩形 35"/>
          <p:cNvSpPr/>
          <p:nvPr>
            <p:custDataLst>
              <p:tags r:id="rId9"/>
            </p:custDataLst>
          </p:nvPr>
        </p:nvSpPr>
        <p:spPr>
          <a:xfrm>
            <a:off x="2008838" y="2918676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50" name="文本框 4"/>
          <p:cNvSpPr txBox="1"/>
          <p:nvPr>
            <p:custDataLst>
              <p:tags r:id="rId10"/>
            </p:custDataLst>
          </p:nvPr>
        </p:nvSpPr>
        <p:spPr>
          <a:xfrm>
            <a:off x="4324623" y="1544993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理解《琵琶行》的主题思想：通过对琵琶女的遭遇和诗人的感慨，表达对封建社会的不满和对人民的同情。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8952" name="文本框 5"/>
          <p:cNvSpPr txBox="1"/>
          <p:nvPr>
            <p:custDataLst>
              <p:tags r:id="rId11"/>
            </p:custDataLst>
          </p:nvPr>
        </p:nvSpPr>
        <p:spPr>
          <a:xfrm>
            <a:off x="4324623" y="2767438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理解《琵琶行》的艺术特色：运用比喻、拟人、夸张等修辞手法，生动形象地描绘了琵琶女的演奏技艺和诗人的情感。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8954" name="文本框 6"/>
          <p:cNvSpPr txBox="1"/>
          <p:nvPr>
            <p:custDataLst>
              <p:tags r:id="rId12"/>
            </p:custDataLst>
          </p:nvPr>
        </p:nvSpPr>
        <p:spPr>
          <a:xfrm>
            <a:off x="4324623" y="3989884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理解《琵琶行》的历史背景：唐朝安史之乱后，社会动荡，人民生活困苦，诗人借此诗表达对现实的不满和对人民的同情。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8956" name="文本框 8"/>
          <p:cNvSpPr txBox="1"/>
          <p:nvPr>
            <p:custDataLst>
              <p:tags r:id="rId13"/>
            </p:custDataLst>
          </p:nvPr>
        </p:nvSpPr>
        <p:spPr>
          <a:xfrm>
            <a:off x="4324623" y="5212329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理解《琵琶行》的文学价值：《琵琶行》是中国古代文学史上的经典之作，对后世文学产生了深远影响。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掌握《琵琶行》的艺术手法</a:t>
            </a:r>
            <a:endParaRPr lang="zh-CN" altLang="en-US"/>
          </a:p>
        </p:txBody>
      </p:sp>
      <p:sp>
        <p:nvSpPr>
          <p:cNvPr id="104899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叙事手法：采用倒叙手法，先写琵琶女的演奏，再写琵琶女的身世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修辞手法：运用比喻、拟人、夸张等修辞手法，增强诗歌的艺术效果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描写手法：运用白描手法，对琵琶女的演奏进行细致入微的描写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抒情手法：运用对比手法，将琵琶女的身世与诗人的遭遇进行对比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培养学生对传统文化的热爱</a:t>
            </a:r>
            <a:endParaRPr lang="zh-CN" altLang="en-US"/>
          </a:p>
        </p:txBody>
      </p:sp>
      <p:sp>
        <p:nvSpPr>
          <p:cNvPr id="104907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通过讲解传统文化的历史背景和内涵，激发学生对传统文化的兴趣和热爱。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通过介绍传统文化的典型代表和经典作品，让学生了解传统文化的独特魅力和价值。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通过组织传统文化的实践活动，让学生亲身体验传统文化的魅力和价值。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通过引导学生思考传统文化在现代社会中的意义和价值，让学生更加深入地了解和热爱传统文化。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第二章</a:t>
            </a:r>
            <a:endParaRPr lang="zh-CN" altLang="en-US"/>
          </a:p>
        </p:txBody>
      </p:sp>
      <p:sp>
        <p:nvSpPr>
          <p:cNvPr id="1049128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《琵琶行》的背景和作者介绍</a:t>
            </a:r>
            <a:endParaRPr lang="zh-CN" altLang="en-US"/>
          </a:p>
        </p:txBody>
      </p:sp>
      <p:sp>
        <p:nvSpPr>
          <p:cNvPr id="104916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作者：白居易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7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创作背景：唐代，安史之乱后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8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作品类型：长篇叙事诗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8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主题思想：通过对琵琶女的描写，表达对被贬谪的同情和对社会的不满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《琵琶行》的思想内容解析</a:t>
            </a:r>
            <a:endParaRPr lang="zh-CN" altLang="en-US"/>
          </a:p>
        </p:txBody>
      </p:sp>
      <p:sp>
        <p:nvSpPr>
          <p:cNvPr id="104922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主题：琵琶女的悲惨遭遇和诗人的失意心情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情感：对琵琶女的同情和对自己命运的感慨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艺术手法：运用比喻、拟人等修辞手法，形象生动地表达情感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社会背景：反映了唐代社会的黑暗和腐败，表达了对现实的不满和反抗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《琵琶行》的艺术手法分析</a:t>
            </a:r>
            <a:endParaRPr lang="zh-CN" altLang="en-US"/>
          </a:p>
        </p:txBody>
      </p:sp>
      <p:sp>
        <p:nvSpPr>
          <p:cNvPr id="104928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叙事手法：采用倒叙手法，先写琵琶女的演奏，再写琵琶女的身世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抒情手法：运用对比手法，将琵琶女的身世与诗人的遭遇进行对比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描写手法：运用白描手法，对琵琶女的演奏进行细致入微的描写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修辞手法：运用比喻、拟人、夸张等修辞手法，增强诗歌的艺术效果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拓展阅读与思考</a:t>
            </a:r>
            <a:endParaRPr lang="zh-CN" altLang="en-US"/>
          </a:p>
        </p:txBody>
      </p:sp>
      <p:sp>
        <p:nvSpPr>
          <p:cNvPr id="104934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思考问题：如何将所学知识应用到实际生活中？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推荐阅读：《如何高效学习》、《学习之道》等书籍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讨论话题：如何提高学习效率？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实践任务：设计一个学习计划，并尝试执行一周。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第三章</a:t>
            </a:r>
            <a:endParaRPr lang="zh-CN" altLang="en-US"/>
          </a:p>
        </p:txBody>
      </p:sp>
      <p:sp>
        <p:nvSpPr>
          <p:cNvPr id="1049392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教学步骤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https://d.book118.com/787130122020006025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PLACING_PICTURE_USER_VIEWPORT" val="{&quot;height&quot;:6730.182677165354,&quot;width&quot;:19230.466141732282}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PLACING_PICTURE_USER_VIEWPORT" val="{&quot;height&quot;:6730.182677165354,&quot;width&quot;:19230.466141732282}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  <p:tag name="KSO_WM_TEMPLATE_THUMBS_INDEX" val="1、1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46.85&quot;,&quot;top&quot;:&quot;109.1&quot;,&quot;width&quot;:&quot;568.5&quot;,&quot;height&quot;:&quot;264.45&quot;}"/>
  <p:tag name="KSO_WM_SLIDE_ID" val="custom2023023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  <p:tag name="KSO_WM_TEMPLATE_THUMBS_INDEX" val="1、11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1_1"/>
  <p:tag name="KSO_WM_UNIT_INDEX" val="1_1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2_1"/>
  <p:tag name="KSO_WM_UNIT_INDEX" val="1_2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3_1"/>
  <p:tag name="KSO_WM_UNIT_INDEX" val="1_3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4_1"/>
  <p:tag name="KSO_WM_UNIT_INDEX" val="1_4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5_1"/>
  <p:tag name="KSO_WM_UNIT_INDEX" val="1_5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5_2"/>
  <p:tag name="KSO_WM_UNIT_INDEX" val="1_5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0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e*1"/>
  <p:tag name="KSO_WM_UNIT_INDEX" val="1"/>
  <p:tag name="KSO_WM_UNIT_LAYERLEVEL" val="1"/>
  <p:tag name="KSO_WM_UNIT_NOCLEAR" val="0"/>
  <p:tag name="KSO_WM_UNIT_PRESET_TEXT" val="第一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1.xml><?xml version="1.0" encoding="utf-8"?>
<p:tagLst xmlns:p="http://schemas.openxmlformats.org/presentationml/2006/main">
  <p:tag name="KSO_WM_BEAUTIFY_FLAG" val="#wm#"/>
  <p:tag name="KSO_WM_SLIDE_CONTENT_AREA" val="{&quot;left&quot;:&quot;46.2&quot;,&quot;top&quot;:&quot;70.75&quot;,&quot;width&quot;:&quot;568.5&quot;,&quot;height&quot;:&quot;316.3&quot;}"/>
  <p:tag name="KSO_WM_SLIDE_ID" val="custom2023023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e*1"/>
  <p:tag name="KSO_WM_UNIT_INDEX" val="1"/>
  <p:tag name="KSO_WM_UNIT_LAYERLEVEL" val="1"/>
  <p:tag name="KSO_WM_UNIT_NOCLEAR" val="0"/>
  <p:tag name="KSO_WM_UNIT_PRESET_TEXT" val="第二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1.xml><?xml version="1.0" encoding="utf-8"?>
<p:tagLst xmlns:p="http://schemas.openxmlformats.org/presentationml/2006/main">
  <p:tag name="KSO_WM_BEAUTIFY_FLAG" val="#wm#"/>
  <p:tag name="KSO_WM_SLIDE_CONTENT_AREA" val="{&quot;left&quot;:&quot;46.2&quot;,&quot;top&quot;:&quot;70.75&quot;,&quot;width&quot;:&quot;568.5&quot;,&quot;height&quot;:&quot;316.3&quot;}"/>
  <p:tag name="KSO_WM_SLIDE_ID" val="custom2023023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e*1"/>
  <p:tag name="KSO_WM_UNIT_INDEX" val="1"/>
  <p:tag name="KSO_WM_UNIT_LAYERLEVEL" val="1"/>
  <p:tag name="KSO_WM_UNIT_NOCLEAR" val="0"/>
  <p:tag name="KSO_WM_UNIT_PRESET_TEXT" val="第三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8.xml><?xml version="1.0" encoding="utf-8"?>
<p:tagLst xmlns:p="http://schemas.openxmlformats.org/presentationml/2006/main">
  <p:tag name="KSO_WM_BEAUTIFY_FLAG" val="#wm#"/>
  <p:tag name="KSO_WM_SLIDE_CONTENT_AREA" val="{&quot;left&quot;:&quot;46.2&quot;,&quot;top&quot;:&quot;70.75&quot;,&quot;width&quot;:&quot;568.5&quot;,&quot;height&quot;:&quot;316.3&quot;}"/>
  <p:tag name="KSO_WM_SLIDE_ID" val="custom2023023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</p:tagLst>
</file>

<file path=ppt/tags/tag25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3">
      <a:dk1>
        <a:srgbClr val="000000"/>
      </a:dk1>
      <a:lt1>
        <a:srgbClr val="FFFFFF"/>
      </a:lt1>
      <a:dk2>
        <a:srgbClr val="768395"/>
      </a:dk2>
      <a:lt2>
        <a:srgbClr val="E3E6E9"/>
      </a:lt2>
      <a:accent1>
        <a:srgbClr val="2F555D"/>
      </a:accent1>
      <a:accent2>
        <a:srgbClr val="B7524D"/>
      </a:accent2>
      <a:accent3>
        <a:srgbClr val="654D25"/>
      </a:accent3>
      <a:accent4>
        <a:srgbClr val="EBA961"/>
      </a:accent4>
      <a:accent5>
        <a:srgbClr val="46ACBA"/>
      </a:accent5>
      <a:accent6>
        <a:srgbClr val="8DA6AA"/>
      </a:accent6>
      <a:hlink>
        <a:srgbClr val="FF0000"/>
      </a:hlink>
      <a:folHlink>
        <a:srgbClr val="E61AD0"/>
      </a:folHlink>
    </a:clrScheme>
    <a:fontScheme name="自定义 14">
      <a:majorFont>
        <a:latin typeface="汉仪古隶简"/>
        <a:ea typeface="汉仪古隶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rgbClr val="1F6E8E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汉仪古隶简</vt:lpstr>
      <vt:lpstr>MiSans Normal</vt:lpstr>
      <vt:lpstr>Calibri Light</vt:lpstr>
      <vt:lpstr>Wingdings</vt:lpstr>
      <vt:lpstr>mn-cs</vt:lpstr>
      <vt:lpstr>微软雅黑</vt:lpstr>
      <vt:lpstr>Office Theme</vt:lpstr>
      <vt:lpstr>导学案PPT课件</vt:lpstr>
      <vt:lpstr>目录</vt:lpstr>
      <vt:lpstr>教学目标</vt:lpstr>
      <vt:lpstr>掌握《琵琶行》的背景和作者</vt:lpstr>
      <vt:lpstr>理解《琵琶行》的思想内容</vt:lpstr>
      <vt:lpstr>掌握《琵琶行》的艺术手法</vt:lpstr>
      <vt:lpstr>培养学生对传统文化的热爱</vt:lpstr>
      <vt:lpstr>教学内容</vt:lpstr>
      <vt:lpstr>《琵琶行》的背景和作者介绍</vt:lpstr>
      <vt:lpstr>《琵琶行》的思想内容解析</vt:lpstr>
      <vt:lpstr>《琵琶行》的艺术手法分析</vt:lpstr>
      <vt:lpstr>拓展阅读与思考</vt:lpstr>
      <vt:lpstr>教学步骤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2024-08-29T12:22:29.798</cp:lastPrinted>
  <dcterms:created xsi:type="dcterms:W3CDTF">2024-08-29T04:22:29Z</dcterms:created>
  <dcterms:modified xsi:type="dcterms:W3CDTF">2024-08-29T04:22:32Z</dcterms:modified>
</cp:coreProperties>
</file>