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7394422-5AD9-446A-95C4-052F89A7FF2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2014C-0D2D-4B51-9B5D-2140F54C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0C5C4-4744-4737-9B09-23C39723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9D4EF-3F37-4769-AD30-38737A3C8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73A03-998A-407B-AC30-4950E8A7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8D06D-146D-431F-8E89-75A6C97C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717E7-9073-4EBA-B31F-A54C6BF8B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DCB94-AAE3-4124-A3C2-160813504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8383D-A072-423E-8BF6-3BB122B6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FB1F9-FB7D-4BCA-9BA5-4049A9DC9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E41FE-10FF-46BE-9FD8-CB1A55071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D08A3-75FD-425B-BF33-8B05F3CC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BED6116-16CE-49A1-A13A-E4EDE30F14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9D3DF67-AAC0-4631-8A93-5F4888EEF4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30164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人力资源部全年绩效考核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人力资源部全年绩效考核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人力资源部全年绩效考核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https://d.book118.com/787130164043006054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人力资源部全年绩效考核PPT模板</vt:lpstr>
      <vt:lpstr>目录</vt:lpstr>
      <vt:lpstr>第1章 人力资源部全年绩效考核PPT模板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2024-09-28T12:23:41.908</cp:lastPrinted>
  <dcterms:created xsi:type="dcterms:W3CDTF">2024-09-28T04:23:41Z</dcterms:created>
  <dcterms:modified xsi:type="dcterms:W3CDTF">2024-09-28T04:23:43Z</dcterms:modified>
</cp:coreProperties>
</file>