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48EAD-1DA5-4E9F-AC9E-E03DBFBFD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4EA8C-8EA3-4CC9-B4B0-E688EA1D7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EA453-539F-4F14-AD1F-F984E0095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28783-6DAC-42E2-B605-D1C4D381F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1427F1-27C5-4F58-8E90-8F4BD3D0D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A0F8D1-A016-4250-82DE-F76EA5FA7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4B417-6F4D-422C-B7B4-ED1AF4BFF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24561-BACE-4BE7-8C42-4194C885A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CEC88-88CD-4772-9917-EF0FC16F2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18142-A45D-4C63-9D5C-5357780EA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636ED-7E2E-446D-BF01-797AF1900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3201215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血液科护理中的心肺复苏与急救技巧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急救技巧与操作规范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团队协作与沟通在急救中应用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血液科特殊情况下心肺复苏策略调整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3" b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心肺复苏（CPR）是一种紧急处理措施，用于在心脏骤停的情况下维持大脑的氧合，通过胸外按压和人工呼吸来支持患者的循环和呼吸功能。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心脏骤停后的几分钟内是患者存活的关键时刻，及时进行心肺复苏可以显著提高患者的生存率，减少大脑和其他重要器官的损害。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心肺复苏定义及意义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67" r="340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心脏骤停可能由多种原因引起，包括心室颤动、心脏停搏、无脉性室性心动过速等。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根据心脏骤停的原因和心电图表现，可分为室颤性心脏骤停、非室颤性心脏骤停和心脏停搏。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心脏骤停原因及分类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心肺复苏生理基础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心脏是一个泵血器官，通过心肌的收缩和舒张来推动血液在全身循环。心脏骤停时，心肌失去收缩能力，血液循环停止。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呼吸是将氧气吸入肺部并排出二氧化碳的过程。在心脏骤停时，呼吸也会停止，导致身体缺氧和二氧化碳潴留。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心肺复苏的生理目标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心肺复苏的目标是通过胸外按压和人工呼吸来维持大脑的氧合，保证重要器官的血流灌注，以及促进心脏自主循环的恢复。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急救技巧与操作规范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确保自身和患者的安全，避免在危险环境中进行急救。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评估环境安全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轻拍患者双肩并大声呼唤，观察患者是否有反应。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观察患者胸廓是否有起伏，同时用脸颊感受患者口鼻处是否有气流。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判断意识与呼吸状况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胸外按压方法及注意事项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找到按压的正确位置，即两乳头连线与胸骨交叉处。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以髋关节为支点，利用上半身的重力，垂直向下按压，深度至少5cm，频率100-120次/分。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双手掌根重叠，十指相扣，掌心翘起，手指离开胸壁，双臂伸直。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保持按压深度与频率的稳定，避免过度通气和中断按压。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口对口吹气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观察胸廓起伏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吹气频率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人工呼吸操作要点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4" b="7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209" r="1420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采用仰头提颏法或推举下颌法，使患者的气道保持通畅。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捏住患者鼻孔，深吸一口气后，用口唇严密地包住患者的口唇，将气体吹入患者口腔。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吹气后，观察患者胸廓是否有起伏，判断吹气是否有效。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每30次胸外按压后，进行2次人工呼吸，即30:2的比例进行。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团队协作与沟通在急救中应用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明确角色定位，建立高效团队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负责全面指挥，协调各方资源，确保急救工作顺利进行。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负责实施急救措施，监测患者生命体征，协助医生进行抢救。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负责制定治疗方案，指导护士实施急救措施，评估患者病情。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负责提供必要的物资和设备支持，协助护士和医生进行急救工作。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辅助人员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及时反馈患者信息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护士应随时向医生反馈患者病情变化，以便医生及时调整治疗方案。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保持团队协作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团队成员之间应相互信任、密切配合，共同应对急救过程中的各种挑战。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使用简洁明了的语言，确保指令传达准确无误。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加强信息沟通，确保指令畅通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https://d.book118.com/787132012150006054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2024-09-29T06:30:29.617</cp:lastPrinted>
  <dcterms:created xsi:type="dcterms:W3CDTF">2024-09-28T22:30:29Z</dcterms:created>
  <dcterms:modified xsi:type="dcterms:W3CDTF">2024-09-28T22:30:31Z</dcterms:modified>
</cp:coreProperties>
</file>