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E6F5D-FCA0-484C-835A-80CFB173D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4D461-D1FD-4240-916F-86EE85E92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40A49-FB46-4762-9508-F1619778F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8A82B-4875-40DD-92B4-ACB67B5A3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DE375-E462-4F90-B2A7-CDD8B266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8A430-7093-4618-9C7F-30B9B63EF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FF80BA-F35A-4F57-B14B-8AFBF0BF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45200-1F58-4852-AFA1-E204134C3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904EC-6540-4FAF-8570-E129CB28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4EC71-BF1D-40A4-B223-F21B8954E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277DA-E49A-4E57-B42D-00B11575F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34106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心理健康取决于外部因素结辩题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心理健康与外部因素的关系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心理健康与外部因素影响的实证研究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心理健康与外部因素的相互作用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心理健康问题日益普遍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随着社会压力的增加和生活节奏的加快，心理健康问题越来越受到关注。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外部因素对心理健康的影响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越来越多的研究表明，外部因素如家庭、工作环境、社会支持等对个体心理健康具有重要影响。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9" r="314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指个体在心理、情感和社交方面的良好状态，表现为积极乐观、情绪稳定、自我认同等方面的特点。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指个体外部环境中的各种因素，包括家庭、工作、社交圈等，这些因素可能对个体的心理健康产生积极或消极的影响。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辩题定义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心理健康与外部因素的关系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家庭成员的支持和关心对个体的心理健康至关重要。这种支持可以提供情感上的依托，帮助个体面对生活中的挑战和压力。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一个和谐、温暖、支持的家庭氛围能够为个体提供安全感，有助于培养积极的心态和情绪。相反，冲突和争吵则可能导致焦虑、抑郁等心理问题。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家庭教育方式对个体的心理健康也有影响。过度保护和溺爱可能导致依赖和无助感，而理解和尊重则有助于培养个体的独立性和自我价值感。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000" r="1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111" r="1411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家庭环境对心理健康的影响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工作压力是影响心理健康的重要因素。过高的工作压力可能导致焦虑、抑郁等情绪问题，影响工作效率和生活质量。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工作场所中的人际关系，如与同事和上级的关系，对个体的心理健康也有影响。良好的工作关系可以提高工作满意度和幸福感，反之则可能带来压力和冲突。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保持工作与生活的平衡是维护心理健康的关键。长时间的工作和高强度的工作压力可能影响个体的身心健康，导致疲劳、失眠等问题。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工作与生活的平衡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工作环境对心理健康的影响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03" b="29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76" b="6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社会环境对心理健康的影响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社会支持网络，如朋友、社区和社团等，可以为个体提供情感支持和实质性帮助，有助于缓解压力和孤独感。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社会经济状况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社会经济状况对个体的心理健康也有影响。贫困、失业和社会不平等可能导致焦虑、自卑和绝望等心理问题。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文化背景对个体的心理健康也有影响。不同的文化对心理健康有不同的期望和标准，个体在这些期望和标准下可能会感受到压力和不适。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心理健康与外部因素影响的实证研究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研究表明，家庭氛围的和谐、温暖和支持对个体心理健康具有积极影响，而冲突和冷漠的家庭氛围可能导致心理问题的出现。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家庭成员的支持和关心能够提供安全感，减轻生活压力，有助于个体面对困难和挫折时的心理调适。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家长的教育方式和期望值对孩子的心理健康发展具有重要影响，过度保护或过度要求都可能引发孩子的心理压力。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家庭环境对心理健康的实证研究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https://d.book118.com/787134106046006051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2024-09-24T07:24:45.811</cp:lastPrinted>
  <dcterms:created xsi:type="dcterms:W3CDTF">2024-09-23T23:24:45Z</dcterms:created>
  <dcterms:modified xsi:type="dcterms:W3CDTF">2024-09-23T23:24:47Z</dcterms:modified>
</cp:coreProperties>
</file>