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C5726-EAE3-4B50-9547-D31C3CC4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8B087-1BB8-4D4F-8D4C-98623DA5E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DF1B6-400A-4E85-A23E-BF39C8336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D43BC-5F27-454C-9423-99C543B41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B20EF-CDB9-41B9-9003-2D0B518C5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DCF75-BFA7-4BEE-A79D-3D9FA3734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24C56-0F9F-499B-A388-F5DAE941F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A51CF-4797-4C50-B3B8-6995C2833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F0969-17FB-4D6E-8545-8F1099DF8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C8DCD-194F-4423-B447-FEB7DAA6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2F533-C691-4D30-B12B-98C661E4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36005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单位财务工作总结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财务状况概览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财务工作不足与问题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原因分析与改进措施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总结单位财务工作成果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通过对单位财务工作的全面梳理和总结，展示过去一段时间内单位在财务管理方面取得的成果和进步。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深入剖析单位财务工作中存在的问题和不足，为下一步改进和提升提供有针对性的建议。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明确未来发展方向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结合单位实际情况，提出未来财务工作的发展方向和目标，为单位实现可持续发展提供有力支持。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包括预算编制、执行、调整和考核等各个环节的工作情况，以及预算管理中存在的问题和改进措施。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财务管理制度建设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包括财务管理制度的建立、完善和执行情况，以及制度执行过程中存在的问题和改进措施。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包括资金的筹集、使用、调度和监控等各个方面的工作情况，以及资金管理中存在的问题和改进措施。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财务风险防控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包括财务风险识别、评估、预警和应对等各个方面的工作情况，以及财务风险防控中存在的问题和改进措施。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包括资产的配置、使用、处置和收益管理等各个环节的工作情况，以及资产管理中存在的问题和改进措施。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财务状况概览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截至报告期末，单位总资产达到XX亿元，较上年末增长XX%。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总资产规模及增长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流动资产占总资产的XX%，主要包括货币资金、应收账款、存货等，其中货币资金占比最大，为XX%。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流动资产构成及变化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固定资产净值XX亿元，占总资产的XX%。报告期内新增固定资产投资XX亿元，主要用于设备更新和扩建项目。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固定资产及投资情况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总负债XX亿元，流动负债占比XX%，长期负债占比XX%。流动负债主要包括短期借款、应付账款等，长期负债主要为长期借款和应付债券。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流动比率为XX，速动比率为XX，表明单位短期偿债能力较强。长期负债方面，利息保障倍数为XX，表明单位具有足够的利润支付利息费用。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负债状况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偿债能力分析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总负债规模及结构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所有者权益总额及构成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所有者权益总额为XX亿元，其中实收资本XX亿元，资本公积XX亿元，盈余公积XX亿元，未分配利润XX亿元。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股东权益变动情况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报告期内，股东权益增加XX亿元，主要来源于净利润的增加和资本公积的变动。其中，净利润增加XX亿元，资本公积增加XX亿元。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所有者权益状况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我们按照相关法规和公司要求，定期完成了各类财务报表的编制和报送工作，确保了报表数据的准确性和及时性。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准确及时的财务报表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在日常核算工作中，我们严格遵守会计制度和准则，对各项经济业务进行了规范的会计处理，保证了会计信息的真实性和可靠性。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规范的会计处理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通过对财务报表的深入分析，我们及时发现了公司经营中存在的问题和潜在风险，为管理层的决策提供了有力支持。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高效的财务分析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会计核算工作成果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实施全面预算管理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我们建立了完善的预算管理体系，通过预算编制、执行、监控和考核等环节，实现了对公司各项经济活动的全面控制和管理。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推进财务信息化建设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我们积极推广和应用先进的财务管理软件，实现了财务数据的集中管理和共享，提高了财务管理工作的效率和质量。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强化内部控制体系建设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我们建立了完善的内部控制体系，通过规范业务流程、加强内部监督和审计等措施，有效防范了财务风险的发生。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财务管理创新举措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我们通过合理安排长短期借款、调整负债结构等方式，优化了公司的资金结构，降低了融资成本。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优化资金结构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我们建立了科学的投资决策机制，对投资项目进行了严格的评估和筛选，确保了资金的有效利用和回报。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提高资金使用效率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83" b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我们建立了完善的资金风险管理制度，通过加强对现金流的预测和监控等措施，有效防范了资金风险的发生。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加强资金风险管理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资金使用效益提升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https://d.book118.com/787136005136006033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2024-09-07T07:49:49.869</cp:lastPrinted>
  <dcterms:created xsi:type="dcterms:W3CDTF">2024-09-06T23:49:49Z</dcterms:created>
  <dcterms:modified xsi:type="dcterms:W3CDTF">2024-09-06T23:49:51Z</dcterms:modified>
</cp:coreProperties>
</file>