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LUDRW+QTGHJK+ArialMT"/>
      <p:regular r:id="rId15"/>
    </p:embeddedFont>
    <p:embeddedFont>
      <p:font typeface="FNGNAR+MS-UIGothic"/>
      <p:regular r:id="rId16"/>
    </p:embeddedFont>
    <p:embeddedFont>
      <p:font typeface="WEDWED+EEMQEB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269FB-E73C-4841-B058-B404973C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07E60-A58E-40DE-A301-7DC7D179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A3FDB-E9D9-475D-B7CE-3288D7B12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98CE9-6976-4A0D-A027-957D71B3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160E6-A0C4-430B-BF88-C32BBF9A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11344-1F07-40C1-9836-28B28EC00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6E7B1-0AED-4E6F-A3B0-894AC1309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217AF-75C0-4845-8599-1E2955B6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E7249-3A9A-4480-AAFE-DEE478EA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1CA01-795A-49AB-AFF5-C7D9BA09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B20C-338D-416D-A86F-9164C4672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40032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2807525"/>
            <a:ext cx="5491422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LUDRW+QTGHJK+ArialMT"/>
                <a:cs typeface="ALUDRW+QTGHJ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超声波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化与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66690" y="3367595"/>
            <a:ext cx="6192461" cy="7831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LUDRW+QTGHJK+ArialMT"/>
                <a:cs typeface="ALUDRW+QTGHJ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超声波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FNGNAR+MS-UIGothic"/>
                <a:cs typeface="FNGNAR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超声波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接技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25233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超声波是一种声波，其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率高于</a:t>
            </a:r>
            <a:r>
              <a:rPr sz="1500">
                <a:solidFill>
                  <a:srgbClr val="FFFFFF"/>
                </a:solidFill>
                <a:latin typeface="WEDWED+EEMQEB+MicrosoftYaHei"/>
                <a:cs typeface="WEDWED+EEMQEB+MicrosoftYaHei"/>
              </a:rPr>
              <a:t>20kHz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，人耳无法听到。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接的原理是利用超声波在两个待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接的工件表面之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间产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生振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，使接触面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摩擦生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，从而使材料熔化并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接在一起。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程中，工件表面会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生局部高温高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压环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境，促使材料熔化和流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超声波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接技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DWED+EEMQEB+MicrosoftYaHei"/>
                <a:cs typeface="WEDWED+EEMQE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DWED+EEMQEB+MicrosoftYaHei"/>
                <a:cs typeface="WEDWED+EEMQE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DWED+EEMQEB+MicrosoftYaHei"/>
                <a:cs typeface="WEDWED+EEMQE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DWED+EEMQEB+MicrosoftYaHei"/>
                <a:cs typeface="WEDWED+EEMQE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FNGNAR+MS-UIGothic"/>
                <a:cs typeface="FNGNAR+MS-UIGothic"/>
              </a:rPr>
              <a:t>汽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车</a:t>
            </a:r>
            <a:r>
              <a:rPr sz="1550" spc="25">
                <a:solidFill>
                  <a:srgbClr val="45AE37"/>
                </a:solidFill>
                <a:latin typeface="FNGNAR+MS-UIGothic"/>
                <a:cs typeface="FNGNAR+MS-UIGothic"/>
              </a:rPr>
              <a:t>制造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45AE37"/>
                </a:solidFill>
                <a:latin typeface="FNGNAR+MS-UIGothic"/>
                <a:cs typeface="FNGNAR+MS-UIGothic"/>
              </a:rPr>
              <a:t>子行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FNGNAR+MS-UIGothic"/>
                <a:cs typeface="FNGNAR+MS-UIGothic"/>
              </a:rPr>
              <a:t>五金制品行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FNGNAR+MS-UIGothic"/>
                <a:cs typeface="FNGNAR+MS-UIGothic"/>
              </a:rPr>
              <a:t>医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45AE37"/>
                </a:solidFill>
                <a:latin typeface="FNGNAR+MS-UIGothic"/>
                <a:cs typeface="FNGNAR+MS-UIGothic"/>
              </a:rPr>
              <a:t>器械行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超声波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接技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接速度快，效率高。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定可靠，接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头强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度高。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超声波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接技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缺点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超声波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接技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缺点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88379" y="335825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工件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行精确的定位和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夹紧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工件表面的粗糙度和平整度要求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FNGNAR+MS-UIGothic"/>
                <a:cs typeface="FNGNAR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超声波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接技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45AE37"/>
                </a:solidFill>
                <a:latin typeface="FNGNAR+MS-UIGothic"/>
                <a:cs typeface="FNGNAR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对焊缝</a:t>
            </a:r>
            <a:r>
              <a:rPr sz="1350">
                <a:solidFill>
                  <a:srgbClr val="FFFFFF"/>
                </a:solidFill>
                <a:latin typeface="FNGNAR+MS-UIGothic"/>
                <a:cs typeface="FNGNAR+MS-UIGothic"/>
              </a:rPr>
              <a:t>的深度和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FFFFFF"/>
                </a:solidFill>
                <a:latin typeface="FNGNAR+MS-UIGothic"/>
                <a:cs typeface="FNGNAR+MS-UIGothic"/>
              </a:rPr>
              <a:t>度有限制。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28912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GNAR+MS-UIGothic"/>
                <a:cs typeface="FNGNAR+MS-UIGothic"/>
              </a:rPr>
              <a:t>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FNGNAR+MS-UIGothic"/>
                <a:cs typeface="FNGNAR+MS-UIGothic"/>
              </a:rPr>
              <a:t>的操作人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FNGNAR+MS-UIGothic"/>
                <a:cs typeface="FNGNAR+MS-UIGothic"/>
              </a:rPr>
              <a:t>和技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NGNAR+MS-UIGothic"/>
                <a:cs typeface="FNGNAR+MS-UIGothic"/>
              </a:rPr>
              <a:t>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https://d.book118.com/787140032021006054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ALUDRW+QTGHJK+ArialMT</vt:lpstr>
      <vt:lpstr>Times New Roman</vt:lpstr>
      <vt:lpstr>FNGNAR+MS-UIGothic</vt:lpstr>
      <vt:lpstr>SimSun</vt:lpstr>
      <vt:lpstr>WEDWED+EEMQEB+MicrosoftYaHei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2024-09-28T07:43:12.586</cp:lastPrinted>
  <dcterms:created xsi:type="dcterms:W3CDTF">2024-09-27T23:43:12Z</dcterms:created>
  <dcterms:modified xsi:type="dcterms:W3CDTF">2024-09-27T23:43:13Z</dcterms:modified>
</cp:coreProperties>
</file>