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C1841C-AF85-4402-8E70-CA25642482E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9E023-8E3F-4AA6-BA5B-D3B03B3A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84ACD-0B99-4764-AAEF-AC824723E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EF9AF-E564-4B60-B732-9A60A0296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71713-EBDF-467B-B266-112FAB08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25E3E-8348-48EB-B8CE-74C223D2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96F41-E565-4CBD-9BA6-E650440C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4F7930-1986-4405-8AB8-A03AF70DC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2D1D8-376A-46A6-A13C-55C20F54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857D3-FFA8-4590-B023-62D628061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72FA4-EF0B-4E0A-8AD4-D39785C73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716AE-C6D6-4AA3-BCCC-E59F60360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AA3768-45AD-44D8-9020-663D6DBD26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91FDDDB-EDA7-4B39-ABFB-F1B10536DFA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4013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智能家居节能系统的效益分析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智能家居节能系统的背景介绍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智能家居节能系统的基本原理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智能家居节能系统的效益分析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智能家居节能系统的市场前景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智能家居节能系统的挑战与应对策略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智能家居节能系统的总结与展望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智能家居节能系统的背景介绍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智能家居的定义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智能家居是指通过物联网技术实现家居设备的智能控制和管理，提高生活品质和节约能源。智能家居系统可以监测和控制房屋内的设备，提供智能化的生活体验，例如智能灯光、智能安防等功能。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智能家居的发展历史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智能家居概念首次出现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1990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智能家居技术逐渐成熟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2000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智能家居成为主流趋势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2010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智能家居蓬勃发展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智能家居的组成要素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智能灯具、智能家电等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温度传感器、光线传感器等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传感器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智能控制面板、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APP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Wi-Fi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、蓝牙、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Zigbee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通信网络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智能家居的应用场景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智能家居提供便捷的生活方式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智能酒店提供个性化服务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酒店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智能办公环境提升效率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智能家居节能系统的效益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通过智能控制实现能源高效利用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节省能源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智能家居带来舒适便捷的生活体验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提升生活品质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减少对环境的影响，促进可持续发展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环保节能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长期投资回报明显，降低生活成本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智能家居节能系统的基本原理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节能系统的工作原理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智能家居节能系统通过数据收集、分析和智能控制，实现能源的有效利用和节约。系统会根据传感器采集的数据，运用智能控制技术进行自动调节，提高能源利用效率。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传感器的作用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包括温度、湿度、光照等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采集环境数据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为系统调节提供依据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提供实时信息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是系统数据采集的核心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支持系统运行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智能控制技术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提高设备智能调节效率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算法优化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实现设备智能运行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实现节能效果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提升能源利用效率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节能系统的实际运行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自动调整设备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根据环境变化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根据用户需求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智能家居节能系统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智能家居节能系统在未来的发展中将发挥越来越重要的作用，为实现可持续发展和节能减排提供保障。通过智能科技的持续创新，节能系统将不断升级，为人们的生活带来更多便利与舒适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智能家居节能系统的效益分析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通过对比节能系统运行前后的能耗数据，可以评估系统的节能效果和节能潜力。这有助于用户了解系统的实际节能效果，为未来节能方案的制定提供依据。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能源成本降低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通过智能管理，降低家庭能源消耗，减少能源开支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节省能源开支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节约能源支出，降低家庭生活成本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节省生活成本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降低能源消耗，提高经济效益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提高经济效益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环境保护作用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节能系统应用有助于减少碳排放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减少碳排放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有效利用能源，减少浪费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减少能源浪费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对环境保护起到积极作用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保护生态环境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https://d.book118.com/787140134011006055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智能家居节能系统的效益分析</vt:lpstr>
      <vt:lpstr>目录</vt:lpstr>
      <vt:lpstr>第一章 智能家居节能系统的背景介绍</vt:lpstr>
      <vt:lpstr> </vt:lpstr>
      <vt:lpstr>智能家居的发展历史</vt:lpstr>
      <vt:lpstr>智能家居的组成要素</vt:lpstr>
      <vt:lpstr>智能家居的应用场景</vt:lpstr>
      <vt:lpstr>智能家居节能系统的效益</vt:lpstr>
      <vt:lpstr>第2章 智能家居节能系统的基本原理</vt:lpstr>
      <vt:lpstr> </vt:lpstr>
      <vt:lpstr>传感器的作用</vt:lpstr>
      <vt:lpstr>智能控制技术</vt:lpstr>
      <vt:lpstr>节能系统的实际运行</vt:lpstr>
      <vt:lpstr>智能家居节能系统</vt:lpstr>
      <vt:lpstr>第3章 智能家居节能系统的效益分析</vt:lpstr>
      <vt:lpstr> </vt:lpstr>
      <vt:lpstr>能源成本降低</vt:lpstr>
      <vt:lpstr>环境保护作用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2024-09-29T14:29:25.003</cp:lastPrinted>
  <dcterms:created xsi:type="dcterms:W3CDTF">2024-09-29T06:29:25Z</dcterms:created>
  <dcterms:modified xsi:type="dcterms:W3CDTF">2024-09-29T06:29:27Z</dcterms:modified>
</cp:coreProperties>
</file>