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AB847-AB1E-4B0F-B235-864719282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54CFC-8E20-4BE6-8FF6-46D7A426D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0EE5C-423F-41AA-82E4-C8F9F7461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6FA4F-DD0A-4F14-B46C-CCF5B3B46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B1D99C-5EC4-4C72-831C-74240A04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E6219-7A4C-4D45-8ADB-00DF95ADB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B5359-0667-4C4D-8AEB-E4820988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16F23-8960-487D-AD7F-43F8F9A73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23C8C-6A97-4DDF-B911-777F3E09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24A2B-1ACD-4C02-8F79-545B8846E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689D8-0455-4A38-95E1-47F835E26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41021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小学生消防安全教育家庭呼叫之声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家庭火灾的应急处理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家庭消防安全检查与隐患排查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家庭消防安全教育与培训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家庭消防安全责任制与监管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4" r="33704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提高小学生消防安全意识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通过家庭呼叫之声活动，使小学生更加了解消防安全知识，增强他们的安全意识和自我保护能力。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应对火灾风险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火灾是一种常见的灾害，对人们的生命和财产安全构成严重威胁。通过家庭呼叫之声活动，可以提醒家庭成员注意火灾风险，及时采取措施预防火灾。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家庭消防安全教育的缺失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当前，很多家庭对小学生的消防安全教育不够重视，缺乏相应的知识和技能。因此，有必要通过家庭呼叫之声活动来加强这方面的教育。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保护家庭成员的生命安全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火灾发生时，正确的逃生和自救方法能够挽救生命。通过家庭呼叫之声活动，可以让小学生和家庭成员了解并掌握这些方法，确保在紧急情况下能够迅速逃离火场。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92" r="12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保障家庭财产安全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火灾会给家庭财产造成巨大损失。通过家庭呼叫之声活动，可以提醒家庭成员注意火源和易燃物品的管理，及时消除火灾隐患，减少火灾发生的可能性。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培养孩子的责任感和自我保护能力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通过参与家庭呼叫之声活动，小学生可以学会如何预防火灾、如何应对火灾以及如何在紧急情况下保护自己和他人。这将有助于培养他们的责任感和自我保护能力，为他们的未来成长奠定基础。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608" r="376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电气设备故障、煤气泄漏、燃烧物品等。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火灾成因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造成人员伤亡、财产损失，甚至威胁生命安全。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火灾的成因与危害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定期检查电线、插座、开关等是否正常，避免超负荷用电。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使用燃气设备时，要保持通风，定期检查燃气管道是否漏气。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避免在床上、沙发上吸烟，烟蒂要完全熄灭后再丢弃。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易燃物品要存放在阴凉通风处，远离火源和热源。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检查电气设备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安全使用燃气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不乱丢烟蒂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存储易燃物品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3750" r="1375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0167" r="10167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疏散指示标识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禁止烟火标识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灭火器材标识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消防安全宣传标识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指示安全出口的方向和位置，通常在疏散通道和出口处设置。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提示禁止吸烟、禁止明火的区域，如加油站、仓库等。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标明灭火器的类型、使用方法及保养要求，方便及时取用。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宣传消防安全知识，提高人们的消防安全意识。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家庭消防安全标识识别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家庭火灾的应急处理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保持冷静，不要惊慌失措，观察火势大小和烟雾扩散情况。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用湿毛巾捂住口鼻，防止吸入有毒烟雾，匍匐前进逃离火场。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如果身上着火，不要奔跑，应该就地打滚或用厚重衣物压灭火苗。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遇到火灾时，要关好门窗，用湿布塞住门缝，防止烟雾进入室内。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252" b="2252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252" b="2252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252" b="2252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t="2252" b="2252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火灾发生时的自救与互救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记住火警电话号码119，并告诉孩子这个号码的用途。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拨打火警电话时，要清晰、准确地说明火灾发生的地点、燃烧物质和火势大小。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留下自己的姓名和联系电话，以便消防部门随时联系。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在等待消防车到来时，要保持电话畅通，随时向消防部门报告火势变化情况。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拨打火警电话的正确方法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家庭火灾的扑救方法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家庭中应配备灭火器等消防器材，并定期检查其有效性。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如果火势较小，可以使用灭火器等工具进行扑救。注意要按照灭火器的操作说明正确使用。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如果火势较大或无法控制，应立即撤离现场，并拨打119报警求助。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在等待消防车到来时，可以通过关闭门窗、切断电源等方式减缓火势蔓延速度。同时用明显的标志标出逃生路线和方向，以便消防员快速找到被困人员。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https://d.book118.com/787141021016006035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2024-09-09T09:17:22.841</cp:lastPrinted>
  <dcterms:created xsi:type="dcterms:W3CDTF">2024-09-09T01:17:22Z</dcterms:created>
  <dcterms:modified xsi:type="dcterms:W3CDTF">2024-09-09T01:17:25Z</dcterms:modified>
</cp:coreProperties>
</file>