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8AE76-82C2-4459-A35C-D54ECC40C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622326-A76D-4928-B4E2-F416C7F3C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96B065-7BEB-4D31-BCFB-26A3307A3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36F40-2599-4EF8-B153-1767209A0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6F5EB7-1313-4E18-B4D5-5D2984442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AA6896-7160-4955-A3CF-EA6C438C4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30B91-3FE2-4CF7-8723-7704AE693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A762BB-4F00-4859-AC97-BD99911EE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EF7660-E01B-48F4-8CE6-ED813C56B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14C-183C-4D2D-85D1-45E4D3F03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7DA38-6EF2-443D-93F8-A7F9657CC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44132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细节处体现优质服务：提升客户满意度的关键策略\n## 1.优质服务的重要性及影响\n### 1.1优质服务对客户满意度的影响\n### 1.2优质服务对企业口碑的影响\n### 1.3优质服务对员工士气的激励作用\n## 2.细节处体现优质服务的具体方法\n### 2.1提供个性化服务，满足不同客户需求\n### 2.2关注客户体验，提升服务舒适度\n### 2.3持续改进服务流程，提高服务效率\n## 3.提升员工服务质量的关键因素\n### 3.1员工培训与教育，提高服务技能\n### 3.2员工激励与奖励，激发服务热情\n### 3.3员工工作环境，创造优质服务氛围\n## 4.通过细节管理实现优质服务\n### 4.1建立完善的服务标准与规范\n### 4.2加强服务过程监控与改进\n### 4.3定期收集客户反馈，持续优化服务\n## 5.优质服务在企业中的应用案例\n### 5.1海底捞火锅：优质服务提升客户满意度\n### 5.2阿里巴巴：通过细节优化提升客户体验\n### 5.3星巴克：打造舒适环境的优质服务体验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3600"/>
              <a:t>细节处体现优质服务：提升客户满意度的关键策略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9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优质服务的重要性及影响</a:t>
            </a:r>
            <a:endParaRPr/>
          </a:p>
        </p:txBody>
      </p:sp>
      <p:sp>
        <p:nvSpPr>
          <p:cNvPr id="140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41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8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8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8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提供个性化服务，满足不同客户需求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关注客户体验，提升服务舒适度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持续改进服务流程，提高服务效率</a:t>
                </a:r>
                <a:endParaRPr/>
              </a:p>
            </p:txBody>
          </p:sp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提高客户满意度</a:t>
                </a:r>
                <a:endParaRPr/>
              </a:p>
            </p:txBody>
          </p:sp>
        </p:grpSp>
        <p:grpSp>
          <p:nvGrpSpPr>
            <p:cNvPr id="19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9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优质服务让客户感受到被尊重和关爱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优质服务降低客户流失率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优质服务提升客户口碑，吸引更多潜在客户</a:t>
                </a:r>
                <a:endParaRPr/>
              </a:p>
            </p:txBody>
          </p:sp>
          <p:sp>
            <p:nvSpPr>
              <p:cNvPr id="19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增强客户忠诚度</a:t>
                </a:r>
                <a:endParaRPr/>
              </a:p>
            </p:txBody>
          </p:sp>
          <p:sp>
            <p:nvSpPr>
              <p:cNvPr id="19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19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优质服务提高客户购买意愿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优质服务提升企业品牌形象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优质服务为企业创造更多商业机会</a:t>
                </a:r>
                <a:endParaRPr/>
              </a:p>
            </p:txBody>
          </p:sp>
          <p:sp>
            <p:nvSpPr>
              <p:cNvPr id="19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促进企业业务发展</a:t>
                </a:r>
                <a:endParaRPr/>
              </a:p>
            </p:txBody>
          </p:sp>
          <p:sp>
            <p:nvSpPr>
              <p:cNvPr id="19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优质服务对客户满意度的影响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0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0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0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提升企业口碑</a:t>
                </a:r>
                <a:endParaRPr/>
              </a:p>
            </p:txBody>
          </p:sp>
          <p:sp>
            <p:nvSpPr>
              <p:cNvPr id="20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优质服务让客户满意，从而产生良好的口碑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优质服务让员工满意，提升员工的工作积极性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优质服务让合作伙伴满意，增强合作关系</a:t>
                </a:r>
                <a:endParaRPr/>
              </a:p>
            </p:txBody>
          </p:sp>
        </p:grpSp>
        <p:grpSp>
          <p:nvGrpSpPr>
            <p:cNvPr id="20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0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降低负面传播</a:t>
                </a:r>
                <a:endParaRPr/>
              </a:p>
            </p:txBody>
          </p:sp>
          <p:sp>
            <p:nvSpPr>
              <p:cNvPr id="20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优质服务减少客户投诉，降低负面传播风险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优质服务及时解决问题，避免负面舆论发酵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优质服务通过持续改进，提高企业整体服务水平</a:t>
                </a:r>
                <a:endParaRPr/>
              </a:p>
            </p:txBody>
          </p:sp>
        </p:grpSp>
        <p:grpSp>
          <p:nvGrpSpPr>
            <p:cNvPr id="20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增强企业竞争力</a:t>
                </a:r>
                <a:endParaRPr/>
              </a:p>
            </p:txBody>
          </p:sp>
          <p:sp>
            <p:nvSpPr>
              <p:cNvPr id="21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优质服务提升企业品牌形象，吸引更多客户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优质服务提高客户满意度，降低客户流失率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优质服务为企业提供持续发展的动力</a:t>
                </a:r>
                <a:endParaRPr/>
              </a:p>
            </p:txBody>
          </p: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优质服务对企业口碑的影响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优质服务对员工士气的激励作用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1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提高员工满意度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优质服务让员工感受到自己的价值和成就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优质服务让员工得到认可和奖励，激发工作积极性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优质服务为员工提供良好的工作环境和发展空间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增强员工凝聚力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优质服务让员工形成共同的服务价值观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优质服务让员工互相学习，共同进步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优质服务让员工感受到企业的关爱和支持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提高员工工作效率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优质服务让员工明确服务目标，提高工作针对性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优质服务让员工掌握有效的服务方法，提高工作效率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优质服务让员工保持积极的心态，提高工作积极性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细节处体现优质服务的具体方法</a:t>
            </a:r>
            <a:endParaRPr/>
          </a:p>
        </p:txBody>
      </p:sp>
      <p:sp>
        <p:nvSpPr>
          <p:cNvPr id="23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3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3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3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3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了解客户需求</a:t>
                </a:r>
                <a:endParaRPr/>
              </a:p>
            </p:txBody>
          </p:sp>
          <p:sp>
            <p:nvSpPr>
              <p:cNvPr id="24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通过问卷调查、访谈等方式了解客户的需求和期望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通过数据分析，挖掘客户的潜在需求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通过观察和沟通，了解客户的喜好和习惯</a:t>
                </a:r>
                <a:endParaRPr/>
              </a:p>
            </p:txBody>
          </p:sp>
        </p:grpSp>
        <p:grpSp>
          <p:nvGrpSpPr>
            <p:cNvPr id="24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4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提供个性化服务</a:t>
                </a:r>
                <a:endParaRPr/>
              </a:p>
            </p:txBody>
          </p:sp>
          <p:sp>
            <p:nvSpPr>
              <p:cNvPr id="24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根据客户的需求，提供定制化的产品和服务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根据客户的特点，提供个性化的服务方案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根据客户的反馈，不断优化服务内容和方式</a:t>
                </a:r>
                <a:endParaRPr/>
              </a:p>
            </p:txBody>
          </p:sp>
        </p:grpSp>
        <p:grpSp>
          <p:nvGrpSpPr>
            <p:cNvPr id="24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4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跟踪服务效果</a:t>
                </a:r>
                <a:endParaRPr/>
              </a:p>
            </p:txBody>
          </p:sp>
          <p:sp>
            <p:nvSpPr>
              <p:cNvPr id="24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定期收集客户反馈，评估个性化服务的效果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针对客户反馈，及时调整服务策略和方式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通过跟踪服务，持续提升客户满意度</a:t>
                </a:r>
                <a:endParaRPr/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提供个性化服务，满足不同客户需求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优化服务环境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提供整洁、舒适的办公场所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提供温馨、宜人的等候区域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提供便捷的配套设施和服务设施</a:t>
                </a:r>
                <a:endParaRPr/>
              </a:p>
            </p:txBody>
          </p:sp>
          <p:sp>
            <p:nvSpPr>
              <p:cNvPr id="25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提升服务品质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提供专业、热情的服务态度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提供高效、准确的服务过程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提供贴心、周到的售后服务</a:t>
                </a:r>
                <a:endParaRPr/>
              </a:p>
            </p:txBody>
          </p:sp>
          <p:sp>
            <p:nvSpPr>
              <p:cNvPr id="26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关注客户感受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通过问卷调查、访谈等方式了解客户的服务体验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通过客户反馈，及时发现服务中的问题和不足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通过持续改进，提升客户的服务体验和满意度</a:t>
                </a:r>
                <a:endParaRPr/>
              </a:p>
            </p:txBody>
          </p:sp>
          <p:sp>
            <p:nvSpPr>
              <p:cNvPr id="26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关注客户体验，提升服务舒适度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7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8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9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7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71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72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73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识别服务流程中的痛点和瓶颈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分析服务流程中的无效和重复环节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评估服务流程对客户满意度的影响</a:t>
                </a:r>
                <a:endParaRPr/>
              </a:p>
            </p:txBody>
          </p:sp>
          <p:sp>
            <p:nvSpPr>
              <p:cNvPr id="274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分析服务流程</a:t>
                </a:r>
                <a:endParaRPr/>
              </a:p>
            </p:txBody>
          </p:sp>
        </p:grpSp>
        <p:grpSp>
          <p:nvGrpSpPr>
            <p:cNvPr id="275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7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优化服务流程</a:t>
                </a:r>
                <a:endParaRPr/>
              </a:p>
            </p:txBody>
          </p:sp>
          <p:sp>
            <p:nvSpPr>
              <p:cNvPr id="27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简化服务流程，提高服务效率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整合服务资源，降低服务成本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调整服务顺序，提升客户体验</a:t>
                </a:r>
                <a:endParaRPr/>
              </a:p>
            </p:txBody>
          </p:sp>
        </p:grpSp>
        <p:grpSp>
          <p:nvGrpSpPr>
            <p:cNvPr id="278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79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监控服务流程</a:t>
                </a:r>
                <a:endParaRPr/>
              </a:p>
            </p:txBody>
          </p:sp>
          <p:sp>
            <p:nvSpPr>
              <p:cNvPr id="280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建立完善的服务流程监控机制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定期检查服务流程的执行情况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针对问题，及时进行调整和改进</a:t>
                </a:r>
                <a:endParaRPr/>
              </a:p>
            </p:txBody>
          </p:sp>
        </p:grpSp>
      </p:grpSp>
      <p:sp>
        <p:nvSpPr>
          <p:cNvPr id="2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持续改进服务流程，提高服务效率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82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3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4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提升员工服务质量的关键因素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提供培训机会</a:t>
                </a:r>
                <a:endParaRPr/>
              </a:p>
            </p:txBody>
          </p:sp>
          <p:sp>
            <p:nvSpPr>
              <p:cNvPr id="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定期组织内部培训和外部培训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提供在线培训和自学资源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鼓励员工参加行业交流和研讨会</a:t>
                </a:r>
                <a:endParaRPr/>
              </a:p>
            </p:txBody>
          </p:sp>
        </p:grpSp>
        <p:grpSp>
          <p:nvGrpSpPr>
            <p:cNvPr id="1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提高培训质量</a:t>
                </a:r>
                <a:endParaRPr/>
              </a:p>
            </p:txBody>
          </p:sp>
          <p:sp>
            <p:nvSpPr>
              <p:cNvPr id="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设计有针对性的培训内容和课程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邀请行业专家和讲师进行授课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通过实践演练，提高员工的操作技能</a:t>
                </a:r>
                <a:endParaRPr/>
              </a:p>
            </p:txBody>
          </p:sp>
        </p:grpSp>
        <p:grpSp>
          <p:nvGrpSpPr>
            <p:cNvPr id="1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评估培训效果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通过问卷调查、测试等方式评估培训效果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通过员工反馈，了解培训中的问题和不足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通过持续改进，提升培训质量和效果</a:t>
                </a:r>
                <a:endParaRPr/>
              </a:p>
            </p:txBody>
          </p:sp>
        </p:grpSp>
      </p:grpSp>
      <p:pic>
        <p:nvPicPr>
          <p:cNvPr id="2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员工培训与教育，提高服务技能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https://d.book118.com/787144132003006046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细节处体现优质服务：提升客户满意度的关键策略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2024-09-20T23:07:53.397</cp:lastPrinted>
  <dcterms:created xsi:type="dcterms:W3CDTF">2024-09-20T15:07:53Z</dcterms:created>
  <dcterms:modified xsi:type="dcterms:W3CDTF">2024-09-20T15:07:55Z</dcterms:modified>
</cp:coreProperties>
</file>