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C8D59-FC2B-45BC-8CE7-6DDFF918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99EBA-F6BD-4B65-BF52-7612DF77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1DCFA-7169-455E-B76C-4492A4A4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77260-DBEC-4B8C-BC9B-675DE86B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31B81-6461-4B53-99AE-0320B9C3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554A7-8995-47E3-8EA0-ABFD9BBE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5A53E-3A5D-4B31-AA7E-6D8CCD9F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8DD78-75D6-4BB2-9504-9B43DD18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DE043-F2BE-49BA-83B5-687BFFF3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045C4-8862-4364-B130-50A602EBD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33666-84EA-4786-B70F-8B561CA3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6004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预防接种的卫生要求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预防接种的执行流程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预防接种的法律法规与政策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预防接种的基本要求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78" r="165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根据国家免疫规划政策和疾病流行情况，选择安全、有效、质量可控的疫苗。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通过规范的采购渠道和流程，确保疫苗来源可靠，符合国家质量标准。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疫苗采购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疫苗选择与采购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具备符合疫苗储存要求的设施，包括温度控制、湿度调节等，确保疫苗质量。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制定严格的疫苗运输管理规定，确保疫苗在运输过程中安全、有效。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疫苗储存与运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接种场所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接种场所应符合卫生要求，具备必要的清洁消毒设施。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确保接种设备齐全、安全、有效，符合国家相关标准。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疫苗接种场所与设备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接种人员应具备相应的资质和资格，符合国家相关规定。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定期对接种人员进行培训，提高其专业知识和技能水平，确保接种工作规范、安全。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接种人员的资质与培训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预防接种的执行流程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向家长普及预防接种的重要性、必要性以及可能的副作用，提高家长对接种的认知和接受度。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确保家长了解接种疫苗的种类、作用、接种程序、可能的风险等信息，并签署知情同意书。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对儿童进行健康状况检查，确保儿童在健康状态下接种疫苗，避免因接种导致疾病。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对接种场所、注射器等物品进行严格消毒，确保接种环境卫生。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50" r="5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核对儿童身份、疫苗种类、接种时间等信息，确保接种对象和疫苗的准确性。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按照规范进行注射，确保疫苗的有效注入，同时避免对儿童造成不必要的伤害。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接种过程管理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接种后观察与护理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接种后要求家长留观儿童30分钟，以便及时发现和处理可能的异常反应。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向家长提供护理建议，如保持接种部位的清洁干燥、避免剧烈运动等。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对接种儿童进行定期监测，记录接种后的反应和护理情况，以便及时发现和处理问题。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及时识别和处理接种后可能出现的异常反应，如高热、过敏等。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异常反应识别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对接种后出现严重异常反应的儿童进行紧急处理，如就医、抢救等。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建立完善的异常反应报告制度，及时向上级主管部门报告异常反应情况，以便进行调查和处理。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异常反应处理与报告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https://d.book118.com/787146004050006044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2024-09-18T15:41:25.927</cp:lastPrinted>
  <dcterms:created xsi:type="dcterms:W3CDTF">2024-09-18T07:41:25Z</dcterms:created>
  <dcterms:modified xsi:type="dcterms:W3CDTF">2024-09-18T07:41:27Z</dcterms:modified>
</cp:coreProperties>
</file>