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F30C4-FE4E-4F43-9E3C-A1F9BEFDB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EF886-6EF5-473E-B60C-D579AE4E4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A5C13-743A-4123-9A76-39303594F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575598-6696-4079-8933-2A0F99C55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B3033C-0119-489C-AFAF-E1BF4E2B2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65744E-52BB-4635-BF1E-78766F796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DB9062-C074-410A-B566-A7F1EAF01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CEAD77-8564-40B1-88DB-D6FF5ABE1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C1581A-EF59-40AF-939E-C9850C139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C8152-1177-4557-A0E7-400B96C49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5DA50-207B-4B62-8D1F-B2B24E582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46011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脑中风护理查房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脑中风概述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脑中风护理的重要性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脑中风患者的日常护理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脑中风患者的特殊护理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脑中风患者的家庭护理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脑中风护理的未来发展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脑中风概述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根据病理机制，脑中风可分为缺血性脑中风和出血性脑中风两大类。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脑中风是一种急性脑血管疾病，由于脑部血管阻塞或破裂导致脑组织缺血或出血，进而引发一系列神经功能障碍。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脑中风的主要病因包括动脉粥样硬化、高血压、糖尿病、高血脂等慢性疾病，以及不良生活习惯、家族遗传等因素。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缺血性脑中风主要是由于脑血管狭窄或闭塞，导致脑组织缺血、缺氧；出血性脑中风则是由于脑血管破裂，血液直接流入脑组织，压迫脑组织。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脑中风的症状包括头痛、呕吐、意识障碍、偏瘫、失语等，根据病情轻重不同，症状的严重程度也有所不同。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脑中风的诊断主要依靠临床表现和影像学检查，如CT、MRI等。通过影像学检查可以明确病变部位和程度，为治疗提供依据。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脑中风护理的重要性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协助患者进行康复训练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脑中风后，患者需要进行长期的康复训练以恢复肢体功能和日常生活能力。护理人员需根据患者的具体情况，制定个性化的康复计划，并协助患者进行训练，提高康复效果。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脑中风患者的病情变化较快，护理人员需密切监测患者的生命体征、意识状态、肢体活动情况等，及时发现异常情况并采取相应措施，确保患者安全。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脑中风患者往往面临较大的心理压力，护理人员需关注患者的心理状态，提供心理支持和情绪疏导，帮助患者树立信心，积极配合治疗和康复。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护理在脑中风康复中的作用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日常生活能力训练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护理人员需对患者进行日常生活能力训练，如穿衣、进食、洗漱、如厕等，帮助患者逐步恢复自理能力，提高生活质量。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认知功能训练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脑中风可能导致患者认知功能受损，护理人员需对患者进行认知功能训练，如记忆、注意力、语言等方面的训练，帮助患者改善认知障碍。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社交互动与娱乐活动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护理人员可组织患者参加社交互动和娱乐活动，如音乐疗法、绘画、手工艺等，帮助患者建立社交网络，提高生活质量。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预防肺部感染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脑中风患者往往存在吞咽困难和卧床不起的情况，容易发生肺部感染。护理人员需定期为患者翻身拍背，鼓励患者咳嗽排痰，保持呼吸道通畅，预防肺部感染的发生。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预防褥疮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长期卧床的患者容易发生褥疮，护理人员需定期为患者更换床单、清洁皮肤、按摩受压部位，保持皮肤清洁干燥，预防褥疮的发生。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预防深静脉血栓形成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长期卧床的患者容易发生深静脉血栓形成，护理人员需定期为患者进行肢体活动和按摩，促进血液循环，预防深静脉血栓形成。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预防并发症的发生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脑中风患者的日常护理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合理饮食有助于脑中风患者的康复。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脑中风患者应遵循低盐、低脂、低糖的饮食原则，多摄入富含蛋白质、膳食纤维和维生素的食物，如瘦肉、鱼类、蔬菜和水果，以保持营养均衡。同时，要避免高脂肪、高胆固醇和高热量的食物，以免加重病情。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康复训练对脑中风患者的功能恢复至关重要。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根据患者的具体情况，制定个性化的康复训练计划，包括肢体功能训练、语言训练和认知训练等。训练过程中要循序渐进，注重患者的安全和舒适，同时鼓励患者积极参与，提高康复效果。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心理护理有助于脑中风患者的情绪稳定和康复信心。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关注患者的心理状态，提供心理支持和疏导，帮助患者树立积极的心态，增强战胜疾病的信心。同时，与患者家属沟通，共同为患者创造一个良好的康复环境。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https://d.book118.com/787146011113006031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2024-09-03T22:03:24.682</cp:lastPrinted>
  <dcterms:created xsi:type="dcterms:W3CDTF">2024-09-03T14:03:24Z</dcterms:created>
  <dcterms:modified xsi:type="dcterms:W3CDTF">2024-09-03T14:03:26Z</dcterms:modified>
</cp:coreProperties>
</file>