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A693A-D227-4284-AD3E-1849E49F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27426-84EA-477F-84B8-991E2A77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F9A82-FA5C-4408-B681-91DBAA936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9AFFA-FDB4-498B-9DAE-74E751B6D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1E392-3A43-42F8-9195-997A9D31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8D8ED-3A04-4487-BDCA-7DF83EB5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F6FD5-B91E-437C-8DD6-366B5084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81D40-D288-4356-B2FB-7696E7F0E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D7A62-6257-4810-BB8E-3C10C4622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E7E5E-B008-4A61-8AB5-281B4D54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98E3E-1649-4B85-B269-BFBD44B53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0122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售楼部日常管理制度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提高员工的工作积极性和服务质量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维护公司形象和客户满意度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确保售楼部日常运营的规范性和高效性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制度是公司管理的基础，能够保障各项工作有序进行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9167" b="19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有助于提高员工的工作效率，减少内部矛盾和冲突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制度能够确保售楼部在市场竞争中保持优势地位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负责接待客户、推介楼盘、签订合同等销售工作。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负责销售团队的日常管理、销售计划的制定和实施、客户关系的维护等。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负责售楼部的日常行政事务，如文件处理、会议组织、资料管理等。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负责售楼部的财务管理，如收支记录、发票开具、工资发放等。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销售代表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销售经理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行政助理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财务人员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按时上下班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加班安排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考勤记录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考勤制度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员工应按照规定的时间上下班，不得无故迟到早退。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如需加班，应按照公司规定安排调休或支付加班费。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员工请假需提前向直属上级申请，经批准后方可休假。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售楼部应建立健全考勤记录，确保员工出勤情况有据可查。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https://d.book118.com/787150122135006053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2024-09-27T17:24:12.380</cp:lastPrinted>
  <dcterms:created xsi:type="dcterms:W3CDTF">2024-09-27T09:24:12Z</dcterms:created>
  <dcterms:modified xsi:type="dcterms:W3CDTF">2024-09-27T09:24:14Z</dcterms:modified>
</cp:coreProperties>
</file>