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79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95E4B-7BD1-45D0-9A3F-03582AB86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83631-BE13-4F17-9AD2-3F97D33A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DA403-1C51-424A-B593-0484F49F4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D3320-6709-49E3-99F1-05FD7A6DA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98108-A9A0-4C9B-BACA-B6739AF2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D77A3-1E4E-444D-A0D1-D1FB5E049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195983-488A-4C27-A65D-2C4EB2A15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F54D0-1EDF-4F8F-AB4F-725E37365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E7A7D-2E6E-46BE-B2FC-44175E5C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BD7AE-E388-4C68-BC41-84EF234E3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0E777-777E-4DDD-8E63-6CC3E1F0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3783" r:id="rId2"/>
    <p:sldLayoutId id="2147513784" r:id="rId3"/>
    <p:sldLayoutId id="2147513785" r:id="rId4"/>
    <p:sldLayoutId id="2147513786" r:id="rId5"/>
    <p:sldLayoutId id="2147513787" r:id="rId6"/>
    <p:sldLayoutId id="2147513788" r:id="rId7"/>
    <p:sldLayoutId id="2147513789" r:id="rId8"/>
    <p:sldLayoutId id="2147513790" r:id="rId9"/>
    <p:sldLayoutId id="2147513791" r:id="rId10"/>
    <p:sldLayoutId id="21475137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0154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企业内部知识资产盘点与增值总结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知识资产盘点的目的和意义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知识资产盘点的方法和步骤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企业内部知识资产的分类和特点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知识资产增值的策略和方法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企业内部知识资产盘点的实际应用和案例分析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https://d.book118.com/787150154035006033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企业内部知识资产盘点与增值总结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2024-09-06T12:39:27.107</cp:lastPrinted>
  <dcterms:created xsi:type="dcterms:W3CDTF">2024-09-06T04:39:27Z</dcterms:created>
  <dcterms:modified xsi:type="dcterms:W3CDTF">2024-09-06T04:39:29Z</dcterms:modified>
</cp:coreProperties>
</file>