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5EA7D-0AC9-469C-B97E-8F3B73248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DEB83-9E00-4446-ACC6-1DE4F1DD5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D7B05-6DC5-4906-BBF6-B3A7E0F34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692CB-8D36-4674-84AB-5740744A7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E3A304-7161-43C5-9F68-0EFDE8049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F8B41A-A532-4D24-AE4B-B1DAF227D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97FBB4-BA86-4920-8ADC-76CF013F9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5C759-526B-4480-8816-986453AD8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83268-CD6B-4477-8B6F-96B4C931C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7311F-B5B1-437D-AA06-77058B13E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0BA8A-2360-4FD2-B98E-044076B74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510150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《与好书交朋友》的主题班会教案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班会目的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班会内容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班会形式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班会准备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班会总结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班会目的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99" r="326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通过分享经典书籍、介绍新书、展示书籍插图和内容摘要等方式，吸引学生的注意力，激发他们对阅读的兴趣。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激发学生阅读欲望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在班级中设立读书角，定期更新图书，鼓励学生互相借阅和交流，形成良好的阅读氛围。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创造阅读氛围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培养学生阅读兴趣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向学生传授快速阅读、精读、略读等阅读技巧，提高他们的阅读效率和理解能力。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引导学生对所读内容进行思考和评价，培养他们的批判性思维和独立思考能力。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提高学生阅读素养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培养批判性思维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教授阅读技巧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制定阅读计划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指导学生制定个人阅读计划，包括阅读目标、时间安排和阅读方法等，帮助他们养成良好的阅读习惯。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培养坚持精神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鼓励学生克服阅读困难，持之以恒地阅读，培养他们的毅力和坚持精神。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258" r="2725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引导学生养成良好阅读习惯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班会内容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激发阅读兴趣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学生可以提前准备自己最喜欢的书籍，在课堂上向同学们介绍书籍的内容、作者、以及自己喜欢的原因，通过分享，激发同学们的阅读兴趣。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阅读分享：学生分享自己喜欢的书籍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提升阅读技巧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邀请知名的作家或阅读专家，为学生们讲解阅读的方法和技巧，如何选择适合自己的书籍，如何理解书中的主题和思想等，帮助学生提升阅读理解能力。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专家讲座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促进思想碰撞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学生们可以自由发言，分享自己的阅读心得和体会，通过交流，可以促进思想的碰撞，加深对书籍的理解和认识。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互动交流：学生之间互相交流阅读心得和体会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拓宽阅读视野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教师可以根据学生的年龄、兴趣和阅读能力，推荐一些优秀的书籍，引导学生拓宽阅读视野，增加阅读量。同时，也可以鼓励学生互相推荐书籍，共同分享阅读的快乐。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阅读推荐：教师向学生推荐优秀书籍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班会形式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主题演讲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由教师或学生代表围绕“与好书交朋友”的主题进行演讲，分享读书心得、推荐好书等。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通过主题演讲，引导学生们认识到读书的重要性，激发他们的阅读兴趣，培养良好的阅读习惯。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https://d.book118.com/787151015026006033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2024-09-06T10:07:44.216</cp:lastPrinted>
  <dcterms:created xsi:type="dcterms:W3CDTF">2024-09-06T02:07:44Z</dcterms:created>
  <dcterms:modified xsi:type="dcterms:W3CDTF">2024-09-06T02:07:46Z</dcterms:modified>
</cp:coreProperties>
</file>