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A4B63-FF24-4A0B-A892-C86402D49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DB08D-D58A-4725-9415-150887305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AA95A-D378-4107-A1A0-6761F3589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A2B4C-5234-4864-8713-9CFD88443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1385F3-66F7-407B-BC53-78F367A01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A4B05B-856A-4AA6-A864-6890924A7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85BF52-CD8A-41A8-9EEE-551F606B4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994BE-F199-4B1E-A739-14DD630BF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8F9301-D2BF-41FB-8C64-1C18B905E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46850-BBE7-433B-A5A1-81A15D913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91BE2-3436-47DC-AAB5-AB034B877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5104310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旅游现象案例分析报告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旅游现象案例一：旅游业对当地经济的影响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旅游现象案例二：旅游对环境的影响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旅游现象案例三：旅游对当地社会文化的影响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旅游现象案例四：旅游政策与法规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旅游现象概述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旅游是一种广泛存在的社会现象，涉及大量人群在不同地域、文化、环境之间的流动和互动。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旅游现象的产生和发展受到多种因素的影响，包括经济发展、社会变迁、技术进步等。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旅游现象具有多样性和复杂性，涵盖了旅游者、旅游目的地、旅游活动等多个方面。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208" r="1420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042" r="704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458" r="45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选择具有代表性的案例，能够深入剖析旅游现象的内在规律和特点。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本报告选择了两个具有典型意义的案例，分别从不同角度探讨旅游现象的各个方面。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通过案例分析，旨在揭示旅游现象的内在机制和发展趋势，为相关研究和实际工作提供参考。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案例选择理由与目标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旅游现象案例一：旅游业对当地经济的影响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旅游业对经济增长的贡献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旅游业是全球最大的产业之一，为经济增长做出了巨大贡献。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旅游业的发展促进了当地经济的增长，增加了国家的外汇收入。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旅游业的发展带动了相关产业的发展，如酒店业、餐饮业、交通业等，从而进一步促进了经济增长。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旅游业的发展还促进了农村经济的发展，为农民提供了更多的就业机会和收入来源。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旅游业的发展为当地创造了大量的就业机会，缓解了当地的就业压力。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旅游业的发展不仅提供了直接就业机会，如导游、酒店服务员等，还提供了间接就业机会，如供应商、制造商等。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旅游业对就业的带动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旅游业对地方财政的贡献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旅游业的发展为地方财政带来了大量的税收收入，增加了政府的财政收入。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旅游业的发展促进了地方的基础设施建设，如道路、通讯、水电等，为地方财政节省了大量的投资成本。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旅游业的发展还带动了其他产业的发展，如建筑业、制造业等，为地方财政带来了更多的税收收入。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旅游现象案例二：旅游对环境的影响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旅游地为了迎合游客需求，过度开发自然资源，如砍伐森林、填埋海滩等，导致生态环境恶化。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过度开发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旅游活动产生大量垃圾和废水，对水体和土壤造成污染，影响动植物生长和生态平衡。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污染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游客携带外来物种或宠物，可能造成本地生态系统的破坏和外来物种的入侵。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物种入侵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旅游对自然环境的破坏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旅游带来大量外来游客，可能导致当地文化的同化和失真，影响传统文化的传承和发展。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文化同化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文物破坏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417" b="16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文化资源过度利用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游客在参观历史遗迹和文物时可能造成损坏，同时旅游开发也可能对文物造成破坏。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为满足游客需求，当地可能过度开发文化资源，导致文化资源的枯竭和价值的降低。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旅游对文化遗产的冲击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推广生态旅游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鼓励游客选择生态友好的旅游方式，如露营、徒步等，减少对自然环境的破坏。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教育和宣传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提高游客的环保意识和文化保护意识，通过宣传和教育引导游客文明旅游。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文化保护与传承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加强对当地文化的保护和传承，避免文化同化和失真，同时合理利用文化资源。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制定严格的环保法规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政府应制定严格的环保法规，限制旅游开发对环境的影响，同时加强执法力度。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可持续旅游发展策略与实践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https://d.book118.com/787151043102006032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2024-09-05T08:52:46.668</cp:lastPrinted>
  <dcterms:created xsi:type="dcterms:W3CDTF">2024-09-05T00:52:46Z</dcterms:created>
  <dcterms:modified xsi:type="dcterms:W3CDTF">2024-09-05T00:52:48Z</dcterms:modified>
</cp:coreProperties>
</file>