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2CA52-0EB6-4670-96C3-3C6D747AA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4247F-38F9-4D7D-96E5-2FD319DE0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812DE-8ED7-46D9-9839-DA413BDDF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9CDF0-A655-492D-BBAA-74EDE9A99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9345DF-F6AE-484A-B61E-8116D7DA5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CF1711-1D0C-4471-A735-8FDD94127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6B60D6-7048-4D6E-8887-7B961879F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D4DDD-7971-458F-A461-8270B54A1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FBED0-3F58-4A17-9A27-71B23ABBA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7E6B8-BC94-4E10-9455-B1FC68AA4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A76CA-D975-4615-A286-672C29D78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51115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中专城轨职业生涯规划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城轨行业概述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中专生在城轨行业中的定位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中专生城轨职业生涯规划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城轨行业职业发展路径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中专生在城轨行业中的挑战与对策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城轨行业成功案例分享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城轨行业概述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城市轨道交通行业，主要负责城市内部的公共交通运营和服务，包括地铁、轻轨、有轨电车等。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城轨行业定义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城轨行业具有高密度、高速度、高安全性的特点，需要专业的技术和管理团队进行运营和维护。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城轨行业特点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城轨行业的定义与特点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随着城市化进程的加速，城市轨道交通建设也在不断加速，越来越多的城市开始建设或规划地铁、轻轨等项目。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城轨建设加速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城轨行业在技术创新方面不断取得突破，如自动驾驶、智能调度等技术的应用，提高了运营效率和安全性。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技术创新不断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随着环保意识的提高，城轨行业也呈现出绿色出行的趋势，如建设绿色地铁、推广电动公交车等。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绿色出行趋势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城轨行业的发展趋势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城轨行业的快速发展需要大量的专业人才，如运营管理、技术维护、安全管理等方面的人才。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随着城轨技术的不断创新和升级，对高素质人才的需求也不断增加，需要具备较高的专业技能和管理能力。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城轨行业的人才需求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高素质人才需求增加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专业人才需求量大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中专生在城轨行业中的定位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中专生通常在城轨专业领域接受过系统的培训，具备相关的专业技能和知识。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中专生在学习过程中注重实践操作，能够快速适应城轨行业的工作环境。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中专生在城轨行业中的职业发展路径相对清晰，能够较快地找到适合自己的岗位。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中专生在城轨行业中的优势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相对于其他高等教育毕业生，中专生的学历竞争力较弱。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学历限制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中专生的知识储备相对有限，可能在某些领域存在短板。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知识面有限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部分中专生可能缺乏对职业生涯规划的重视，导致职业发展受阻。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职业规划意识淡薄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中专生在城轨行业中的劣势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中专生在城轨行业中的发展机会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城轨行业的快速发展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随着城市化进程的加速和公共交通需求的增加，城轨行业迎来快速发展机遇。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技能型人才需求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城轨行业对技能型人才的需求较大，中专生凭借专业技能和实践经验有较大发展空间。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政府对城轨行业的支持力度不断加大，为中专生提供了更多的发展机会和政策保障。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中专生城轨职业生涯规划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在城轨行业积累一定的工作经验，提升自己的专业技能。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在城轨行业找到一份实习工作，了解行业基本情况。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成为城轨行业的专家，拥有自己的事业。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确定职业目标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通过课程、网络学习等方式，掌握城轨运营、维护等方面的专业知识。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学习城轨专业知识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参加城轨行业相关的培训和考试，获取相关证书，提升自己的职业竞争力。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考取相关证书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通过实习、兼职等方式，积累城轨行业的工作经验，提高自己的实践能力。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提升职业技能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工作经验总结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在工作中不断总结经验，反思不足，提高自己的工作能力。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持续学习与进修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参加行业内的培训、交流活动，了解行业最新动态，提升自己的职业水平。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实习机会寻找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积极寻找城轨行业的实习机会，通过实践了解行业的工作流程和要求。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积累职业经验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https://d.book118.com/787151115026006041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2024-09-13T20:48:34.135</cp:lastPrinted>
  <dcterms:created xsi:type="dcterms:W3CDTF">2024-09-13T12:48:34Z</dcterms:created>
  <dcterms:modified xsi:type="dcterms:W3CDTF">2024-09-13T12:48:36Z</dcterms:modified>
</cp:coreProperties>
</file>