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71F89-64A4-4E6D-ACFB-C3829345B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7F8AC-F65B-4903-8088-8C828A0D2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D716C-E760-4284-85D9-977B51CAC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7519B-4CBA-4248-9C73-01F763774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00159C-C38E-4D3D-8AD0-6FCF7DACF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43F55-0660-4F6E-BB08-07B7C38E3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B8B5E7-27E8-4833-9016-D4F88304F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30286-61B8-4C36-8450-FC0B18A4B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193EB-F33A-4794-A249-AB4B2886A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6D787-86AB-4B71-9569-A0830E54A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10849-FE7A-4CB6-8A2A-3833E0BE3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531122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银行个人半年工作总结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业务发展与拓展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客户服务与满意度提升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风险防范与合规管理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团队建设与员工培训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97" r="103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839" r="1783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014" r="2201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半年工作回顾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通过提升服务质量和效率，客户满意度得到显著提升。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成功推出多款符合市场需求的个人金融产品，提高银行市场竞争力。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加强风险管理和内部控制，降低银行不良资产率。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提高员工专业素养和团队协作能力，增强团队凝聚力。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客户服务优化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风险防范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提升业务指标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深化客户关系管理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推进数字化转型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强化合规意识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工作目标与期望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0330" r="3033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195" r="819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596" r="8596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通过拓展市场和优化产品，实现个人银行业务指标的稳步增长。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完善客户画像，提供个性化服务，提高客户黏性。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运用金融科技手段提升银行服务效率和客户体验。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严格遵守监管政策，确保银行业务稳健发展。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业务发展与拓展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截至6月末，个人存款总额达到XX亿元，较年初增长XX%。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存款总额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活期存款占比XX%，定期存款占比XX%，其他存款占比XX%。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新增存款主要来源于代发工资、理财产品到期和转账存入等。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存款业务增长情况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上半年共审批个人贷款申请XX笔，审批通过率XX%。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贷款审批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实际发放个人贷款XX笔，发放金额XX亿元，较去年同期增长XX%。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贷款发放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个人住房贷款占比XX%，消费贷款占比XX%，经营贷款占比XX%。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贷款结构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贷款业务审批及发放情况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694" r="56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257" r="252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4" b="210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中间业务收入及占比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中间业务收入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上半年实现中间业务收入XX亿元，较去年同期增长XX%。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中间业务收入占比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中间业务收入在营业收入中的占比为XX%，较去年同期提高XX个百分点。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中间业务类型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主要包括基金销售、保险代理、信托计划等。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客户服务与满意度提升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通过监测，发现个人客户服务平均响应时间在行业内处于优秀水平，但仍有提升空间。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客户对银行员工的服务态度普遍表示满意，但仍有部分员工需要改进。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银行员工在专业技能方面表现良好，能够满足客户的咨询和业务需求。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客户服务质量监测结果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客户对银行网点的分布、自助设备的设置以及线上渠道的便捷性表示认可。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大部分客户对银行提供的产品和服务表示满意，认为能够满足其需求。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客户认为银行在沟通与互动方面做得较好，能够及时解答疑问并提供帮助。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投诉原因分析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通过对投诉原因的分析，发现主要集中在服务态度和业务流程方面，银行已针对这些问题进行改进。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银行加强了对员工的培训和管理，优化了业务流程，提高了服务质量和客户满意度。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银行在接收到客户投诉后，能够在规定时间内进行处理并给予客户满意的答复。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投诉处理及改进情况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https://d.book118.com/787153112201006024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2024-08-29T08:21:07.925</cp:lastPrinted>
  <dcterms:created xsi:type="dcterms:W3CDTF">2024-08-29T00:21:07Z</dcterms:created>
  <dcterms:modified xsi:type="dcterms:W3CDTF">2024-08-29T00:21:10Z</dcterms:modified>
</cp:coreProperties>
</file>