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0E7DA8-7C6C-4A11-A01C-97276AC5B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FAE21-B12F-4102-B070-76BE53AE7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D296EB-2E3D-4E13-9B5E-6C543FF416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28C805-930A-4774-8C8B-67D657F5B8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7A1700-FCDF-4ED5-8188-DCF09567FB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9A1C4E-8E78-448C-B5AB-0922AC19FB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B2CA00-85E8-42F2-8558-1173A9C587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7F6552-13F3-42EF-89D2-415F5E9CA2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69ED1A-F7E0-4648-AF63-D6A12FE5B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72762-F386-4741-AE40-1E1EBCD948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0C6D73-9FE3-4867-A0AF-61EDAE8F6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5315510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车辆安全生产隐患排查治理中的常见问题及应对方法</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车辆安全生产隐患概述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常见问题及原因分析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应对方法及措施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保障道路交通安全</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促进汽车产业发展</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维护社会稳定</a:t>
            </a:r>
          </a:p>
        </p:txBody>
      </p:sp>
      <p:pic>
        <p:nvPicPr>
          <p:cNvPr id="5" name="Picture 5"/>
          <p:cNvPicPr>
            <a:picLocks noChangeAspect="1"/>
          </p:cNvPicPr>
          <p:nvPr/>
        </p:nvPicPr>
        <p:blipFill>
          <a:blip r:embed="rId2"/>
          <a:srcRect t="23562" b="2356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229" b="222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333" r="3333"/>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车辆安全生产隐患排查治理是预防和减少道路交通事故的重要手段，对于保障道路交通安全具有重要意义。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汽车产业是我国国民经济的重要支柱产业，加强车辆安全生产隐患排查治理有利于促进汽车产业持续健康发展。</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道路交通事故往往给人民群众生命财产安全带来巨大损失，加强车辆安全生产隐患排查治理有利于维护社会稳定。</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及时发现和消除隐患</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提升安全管理水平</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增强应急处置能力</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促进企业可持续发展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排查治理的意义</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排查治理工作可以帮助企业建立健全的安全管理制度，完善安全防范措施，提升安全管理水平。</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通过开展车辆安全生产隐患排查治理工作，可以及时发现和消除车辆存在的安全隐患，防止事故发生。</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加强车辆安全生产隐患排查治理有利于企业提高产品质量和竞争力，实现可持续发展。</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针对排查出的安全隐患，企业可以制定相应的应急处置预案，加强应急演练，提高应急处置能力。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车辆安全生产隐患概述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965" r="279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885" r="2988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92" r="3189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车辆安全生产隐患是指可能导致车辆事故发生的各种潜在不安全因素。</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隐患定义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根据性质不同，可分为技术隐患、管理隐患和人为隐患。</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隐患分类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车辆自身设计缺陷、制造工艺问题以及使用过程中的磨损、老化等。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技术方面</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083" r="13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管理方面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58" r="12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人为因素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企业安全管理制度不完善、执行力度不够以及监管缺失等。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驾驶员操作不当、违章行驶、疲劳驾驶等。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车辆安全生产中的隐患来源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常见问题及原因分析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缺乏系统性的车辆安全生产管理制度，导致管理混乱，责任不清。</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安全生产责任制未得到有效落实，相关管理人员对车辆安全生产重视不足。</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车辆安全检查制度执行不力，检查频次不足，检查项目不全面。</a:t>
            </a:r>
          </a:p>
        </p:txBody>
      </p:sp>
      <p:pic>
        <p:nvPicPr>
          <p:cNvPr id="5" name="Picture 5"/>
          <p:cNvPicPr>
            <a:picLocks noChangeAspect="1"/>
          </p:cNvPicPr>
          <p:nvPr/>
        </p:nvPicPr>
        <p:blipFill>
          <a:blip r:embed="rId2"/>
          <a:srcRect l="1000" r="10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500" r="1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6500" r="6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管理制度不完善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车辆自身存在设计缺陷或制造质量问题，如制动系统、转向系统、轮胎等关键部件故障。</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车辆安全设施配备不足或不符合规范要求，如安全带、安全气囊、消防器材等。</a:t>
            </a:r>
          </a:p>
        </p:txBody>
      </p:sp>
      <p:pic>
        <p:nvPicPr>
          <p:cNvPr id="6" name="Picture 6"/>
          <p:cNvPicPr>
            <a:picLocks noChangeAspect="1"/>
          </p:cNvPicPr>
          <p:nvPr/>
        </p:nvPicPr>
        <p:blipFill>
          <a:blip r:embed="rId2"/>
          <a:srcRect t="11939" b="1193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195" b="1119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车辆维护保养不及时，导致设备设施老化、损坏严重。</a:t>
            </a:r>
          </a:p>
        </p:txBody>
      </p:sp>
      <p:pic>
        <p:nvPicPr>
          <p:cNvPr id="10" name="Picture 10"/>
          <p:cNvPicPr>
            <a:picLocks noChangeAspect="1"/>
          </p:cNvPicPr>
          <p:nvPr/>
        </p:nvPicPr>
        <p:blipFill>
          <a:blip r:embed="rId4"/>
          <a:srcRect t="13465" b="1346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设备设施缺陷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6125" b="61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驾驶员无证驾驶或持过期证件驾驶，违反交通规则和操作规程。</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驾驶员超速、超载、疲劳驾驶等危险行为屡禁不止。</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驾驶员对车辆安全检查不重视，未按规定进行日常检查和保养。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操作人员违规操作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0875" r="208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667" r="14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167" r="121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车辆维护保养计划制定不合理，保养项目不全面，保养周期过长。</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维护保养人员技术水平不足，无法有效发现和解决车辆存在的问题。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维护保养记录不详细，无法追溯车辆历史故障和维修情况。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维护保养不到位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https://d.book118.com/787153155101006036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2024-09-11T11:38:50.776</cp:lastPrinted>
  <dcterms:created xsi:type="dcterms:W3CDTF">2024-09-11T03:38:50Z</dcterms:created>
  <dcterms:modified xsi:type="dcterms:W3CDTF">2024-09-11T03:38:52Z</dcterms:modified>
</cp:coreProperties>
</file>