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ABAA22-4CA6-4578-B920-000ECF7B0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9ED3E7-5958-4A5B-90FD-B65FC826A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DA5B48-4432-4908-B2A3-70C84AAE0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EC75F0-2118-479A-8DA5-1B592F93A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9F7FF5-8D54-4E03-8893-A7A519C2B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EFB8BE-FEEC-49F4-A532-88B3BD726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DF67A7-3607-42ED-8B4A-756B2F13BD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1A8BED-5EF2-4B67-B2F7-C13AD51BF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4ED46A-9CAB-488D-967F-65CA5E22A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6D5F65-CC8A-4AC8-817C-544C065E9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F6FC05-5C28-4452-91B1-4AD5E929B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154020032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微笑面对挫折创造奇迹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挫折与困难-人生不可避免的挑战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微笑面对-积极心态培养与保持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创造力量-挖掘自身潜能与优势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奇迹诞生-成功案例分析与启示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实践探索-将理念转化为行动指南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总结回顾-微笑面对挫折，创造奇迹意义和价值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挫折与困难-人生不可避免的挑战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挫折定义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挫折是指个人在从事有目的的活动过程中，遇到无法克服或自以为无法克服的障碍或干扰，导致其目标无法实现、需要无法满足时产生的消极情绪反应。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挫折来源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挫折可能来源于个人内在因素，如能力不足、性格缺陷等；也可能来源于外部环境因素，如社会竞争、自然灾害等。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挫折定义及来源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困难类型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根据困难的性质和来源，可分为生活困难、学习困难、工作困难、人际交往困难等。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应对方式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面对困难，可以采取积极应对方式，如寻求帮助、制定计划、调整目标等；也可以采取消极应对方式，如逃避、放弃等。不同的应对方式对个人的心理健康和成长发展有不同的影响。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困难类型与应对方式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接受现实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面对挫折，首先要接受现实，正视困难，不逃避、不抱怨。只有接受现实，才能冷静分析问题，寻找解决办法。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积极思考是应对挫折的关键。要从挫折中看到机会和希望，相信自己有能力克服困难。同时，要转变思维方式，从多个角度审视问题，寻找最佳解决方案。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在应对挫折过程中，不要孤军奋战。可以向亲朋好友、同事或专业人士寻求支持和帮助。他们的关心和支持会给予你力量和信心，帮助你度过难关。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自我激励是保持积极心态的重要手段。可以通过设定小目标、奖励自己等方式来激发内在动力。同时，要关注自己的优点和成就，增强自信心和自尊心。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积极思考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自我激励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心态调整在应对挫折中作用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微笑面对-积极心态培养与保持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微笑面对挫折，首先要保持乐观向上的心态，相信困难只是暂时的，未来一定会更好。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乐观向上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968" r="1696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坚韧不拔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宽容豁达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在遭遇挫折时，要有坚韧不拔的毅力，不轻易放弃，持续努力追求目标。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面对挫折时，要学会宽容和豁达，不抱怨、不气馁，以平和的心态接受现实。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微笑心态内涵解读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积极心态有助于提升个体的心理韧性，在面对挫折时能够更快地恢复和调整。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提升心理韧性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积极心态能够激发个体的创造力，让人在困境中寻找新的解决方案。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激发创造力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积极心态可以增强个体的自信心，让人更加坚定地追求自己的目标和梦想。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增强自信心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积极心态在应对挫折中价值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自我激励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寻求支持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培养兴趣爱好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坚持锻炼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培养和保持微笑心态方法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通过自我激励来保持积极心态，可以设定小目标并奖励自己的进步。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与亲朋好友分享自己的困境和感受，寻求他们的支持和鼓励。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通过培养兴趣爱好来转移注意力，减轻压力和焦虑，保持心情愉悦。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进行适当的体育锻炼可以释放压力、提升心情，有助于保持积极心态。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创造力量-挖掘自身潜能与优势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创造力能够帮助我们从不同角度审视问题，寻找新的解决方案，从而应对挫折带来的挑战。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激发创新思维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通过创造力的发挥，我们能够更好地认识自己的能力和价值，进而增强自信心，更好地面对挫折。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提升自信心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创造力是个人成长的重要推动力，它能够激发我们的探索精神，促使我们不断学习和进步。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促进个人成长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创造力在应对挫折中作用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挖掘自身潜能方法论述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设定明确目标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制定具体、可行的目标，有助于我们明确方向，更好地挖掘自身潜能。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积极尝试新事物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勇于尝试新事物，能够拓展我们的视野和经验，激发潜在的创造力。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持续学习和进步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通过不断学习和提升自己的技能，我们能够更好地发掘自己的潜能，实现更高的目标。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https://d.book118.com/787154020032006041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2024-09-13T21:36:46.856</cp:lastPrinted>
  <dcterms:created xsi:type="dcterms:W3CDTF">2024-09-13T13:36:46Z</dcterms:created>
  <dcterms:modified xsi:type="dcterms:W3CDTF">2024-09-13T13:36:49Z</dcterms:modified>
</cp:coreProperties>
</file>